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302" r:id="rId3"/>
    <p:sldId id="258" r:id="rId4"/>
    <p:sldId id="267" r:id="rId5"/>
    <p:sldId id="266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8EF"/>
    <a:srgbClr val="6083CB"/>
    <a:srgbClr val="0066FF"/>
    <a:srgbClr val="025198"/>
    <a:srgbClr val="422C16"/>
    <a:srgbClr val="0C788E"/>
    <a:srgbClr val="000099"/>
    <a:srgbClr val="1C1C1C"/>
    <a:srgbClr val="660066"/>
    <a:srgbClr val="000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52" autoAdjust="0"/>
  </p:normalViewPr>
  <p:slideViewPr>
    <p:cSldViewPr>
      <p:cViewPr varScale="1">
        <p:scale>
          <a:sx n="75" d="100"/>
          <a:sy n="75" d="100"/>
        </p:scale>
        <p:origin x="43" y="17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B641CC-B086-41EB-87F4-1F38850553C6}" type="doc">
      <dgm:prSet loTypeId="urn:microsoft.com/office/officeart/2005/8/layout/cycle2" loCatId="cycle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it-IT"/>
        </a:p>
      </dgm:t>
    </dgm:pt>
    <dgm:pt modelId="{4FCE3DF4-17C0-49C2-B70E-0A84F1185400}">
      <dgm:prSet phldrT="[Testo]" custT="1"/>
      <dgm:spPr/>
      <dgm:t>
        <a:bodyPr/>
        <a:lstStyle/>
        <a:p>
          <a:r>
            <a:rPr lang="it-IT" sz="1600" dirty="0"/>
            <a:t>Fatturato</a:t>
          </a:r>
          <a:br>
            <a:rPr lang="it-IT" sz="2000" dirty="0"/>
          </a:br>
          <a:r>
            <a:rPr lang="it-IT" sz="2800" b="1" dirty="0"/>
            <a:t>3,3</a:t>
          </a:r>
          <a:r>
            <a:rPr lang="it-IT" sz="2400" b="1" dirty="0"/>
            <a:t> mln </a:t>
          </a:r>
          <a:br>
            <a:rPr lang="it-IT" sz="2400" b="1" dirty="0"/>
          </a:br>
          <a:r>
            <a:rPr lang="it-IT" sz="1100" b="1" dirty="0"/>
            <a:t>(2018)</a:t>
          </a:r>
          <a:endParaRPr lang="it-IT" sz="2000" b="1" dirty="0"/>
        </a:p>
      </dgm:t>
    </dgm:pt>
    <dgm:pt modelId="{C4A0B126-20D6-4744-B49F-C2F9D793D36A}" type="parTrans" cxnId="{93BFE82A-7CCF-4813-A0D2-D5753D54A04D}">
      <dgm:prSet/>
      <dgm:spPr/>
      <dgm:t>
        <a:bodyPr/>
        <a:lstStyle/>
        <a:p>
          <a:endParaRPr lang="it-IT"/>
        </a:p>
      </dgm:t>
    </dgm:pt>
    <dgm:pt modelId="{1528A579-4004-4E99-B92E-B5624FA9ED99}" type="sibTrans" cxnId="{93BFE82A-7CCF-4813-A0D2-D5753D54A04D}">
      <dgm:prSet/>
      <dgm:spPr/>
      <dgm:t>
        <a:bodyPr/>
        <a:lstStyle/>
        <a:p>
          <a:endParaRPr lang="it-IT"/>
        </a:p>
      </dgm:t>
    </dgm:pt>
    <dgm:pt modelId="{6491CD3B-FB28-4F9C-AE45-D855E3EFD099}">
      <dgm:prSet phldrT="[Testo]" custT="1"/>
      <dgm:spPr/>
      <dgm:t>
        <a:bodyPr/>
        <a:lstStyle/>
        <a:p>
          <a:r>
            <a:rPr lang="it-IT" sz="2000" dirty="0"/>
            <a:t>Addetti</a:t>
          </a:r>
          <a:r>
            <a:rPr lang="it-IT" sz="1700" dirty="0"/>
            <a:t> </a:t>
          </a:r>
          <a:r>
            <a:rPr lang="it-IT" sz="3200" b="1" dirty="0"/>
            <a:t>45</a:t>
          </a:r>
          <a:r>
            <a:rPr lang="it-IT" sz="2000" dirty="0"/>
            <a:t> </a:t>
          </a:r>
          <a:br>
            <a:rPr lang="it-IT" sz="1700" dirty="0"/>
          </a:br>
          <a:r>
            <a:rPr lang="it-IT" sz="1100" dirty="0"/>
            <a:t>giugno 2019</a:t>
          </a:r>
          <a:endParaRPr lang="it-IT" sz="1700" dirty="0"/>
        </a:p>
      </dgm:t>
    </dgm:pt>
    <dgm:pt modelId="{0C910A0D-8BC8-43F3-850A-D18321213A24}" type="parTrans" cxnId="{758E8F42-5D85-4FB8-9D45-87B3202BB0A9}">
      <dgm:prSet/>
      <dgm:spPr/>
      <dgm:t>
        <a:bodyPr/>
        <a:lstStyle/>
        <a:p>
          <a:endParaRPr lang="it-IT"/>
        </a:p>
      </dgm:t>
    </dgm:pt>
    <dgm:pt modelId="{10FB9F2B-F210-4D2B-8449-F83721C304D4}" type="sibTrans" cxnId="{758E8F42-5D85-4FB8-9D45-87B3202BB0A9}">
      <dgm:prSet/>
      <dgm:spPr/>
      <dgm:t>
        <a:bodyPr/>
        <a:lstStyle/>
        <a:p>
          <a:endParaRPr lang="it-IT"/>
        </a:p>
      </dgm:t>
    </dgm:pt>
    <dgm:pt modelId="{1AD142D3-A7D8-4862-8386-6B43137EECB7}">
      <dgm:prSet phldrT="[Testo]" custT="1"/>
      <dgm:spPr/>
      <dgm:t>
        <a:bodyPr/>
        <a:lstStyle/>
        <a:p>
          <a:r>
            <a:rPr lang="it-IT" sz="2000" dirty="0"/>
            <a:t>Sede</a:t>
          </a:r>
          <a:br>
            <a:rPr lang="it-IT" sz="1600" dirty="0"/>
          </a:br>
          <a:r>
            <a:rPr lang="it-IT" sz="2000" b="1" dirty="0"/>
            <a:t>1100 </a:t>
          </a:r>
          <a:r>
            <a:rPr lang="it-IT" sz="1800" b="1" dirty="0"/>
            <a:t>m</a:t>
          </a:r>
          <a:r>
            <a:rPr lang="it-IT" sz="1800" b="1" dirty="0">
              <a:latin typeface="Century Gothic" panose="020B0502020202020204" pitchFamily="34" charset="0"/>
            </a:rPr>
            <a:t>²</a:t>
          </a:r>
          <a:br>
            <a:rPr lang="it-IT" sz="1400" dirty="0"/>
          </a:br>
          <a:r>
            <a:rPr lang="it-IT" sz="1400" dirty="0"/>
            <a:t>uffici e Lab.</a:t>
          </a:r>
        </a:p>
      </dgm:t>
    </dgm:pt>
    <dgm:pt modelId="{E53C6B7E-8CBE-4AEE-988F-C2A7E1A4275B}" type="parTrans" cxnId="{82F6CB23-E97E-4123-9658-FF6AC1931210}">
      <dgm:prSet/>
      <dgm:spPr/>
      <dgm:t>
        <a:bodyPr/>
        <a:lstStyle/>
        <a:p>
          <a:endParaRPr lang="it-IT"/>
        </a:p>
      </dgm:t>
    </dgm:pt>
    <dgm:pt modelId="{5AF442FF-2D0E-4B1B-A124-A7EB3A487090}" type="sibTrans" cxnId="{82F6CB23-E97E-4123-9658-FF6AC1931210}">
      <dgm:prSet/>
      <dgm:spPr/>
      <dgm:t>
        <a:bodyPr/>
        <a:lstStyle/>
        <a:p>
          <a:endParaRPr lang="it-IT"/>
        </a:p>
      </dgm:t>
    </dgm:pt>
    <dgm:pt modelId="{3196C2F1-27CB-4348-9FC8-B6C6227A3A9A}">
      <dgm:prSet phldrT="[Testo]" custT="1"/>
      <dgm:spPr/>
      <dgm:t>
        <a:bodyPr/>
        <a:lstStyle/>
        <a:p>
          <a:r>
            <a:rPr lang="it-IT" sz="2000" dirty="0"/>
            <a:t>Filiale</a:t>
          </a:r>
          <a:br>
            <a:rPr lang="it-IT" sz="1900" dirty="0"/>
          </a:br>
          <a:r>
            <a:rPr lang="it-IT" sz="2400" b="1" dirty="0"/>
            <a:t>250 </a:t>
          </a:r>
          <a:r>
            <a:rPr lang="it-IT" sz="1800" b="1" dirty="0"/>
            <a:t>m</a:t>
          </a:r>
          <a:r>
            <a:rPr lang="it-IT" sz="1800" b="1" dirty="0">
              <a:latin typeface="Century Gothic" panose="020B0502020202020204" pitchFamily="34" charset="0"/>
            </a:rPr>
            <a:t>²</a:t>
          </a:r>
          <a:br>
            <a:rPr lang="it-IT" sz="1900" dirty="0"/>
          </a:br>
          <a:r>
            <a:rPr lang="it-IT" sz="1600" dirty="0"/>
            <a:t>Centro Sud</a:t>
          </a:r>
          <a:endParaRPr lang="it-IT" sz="1900" dirty="0"/>
        </a:p>
      </dgm:t>
    </dgm:pt>
    <dgm:pt modelId="{382B5C1E-EC7E-4016-A7C5-5EE95AB4FB60}" type="parTrans" cxnId="{12536858-B300-446C-8CDC-49D346F17AE3}">
      <dgm:prSet/>
      <dgm:spPr/>
      <dgm:t>
        <a:bodyPr/>
        <a:lstStyle/>
        <a:p>
          <a:endParaRPr lang="it-IT"/>
        </a:p>
      </dgm:t>
    </dgm:pt>
    <dgm:pt modelId="{B89BC92E-DAA7-4619-9DED-AA203E6B5EDA}" type="sibTrans" cxnId="{12536858-B300-446C-8CDC-49D346F17AE3}">
      <dgm:prSet/>
      <dgm:spPr/>
      <dgm:t>
        <a:bodyPr/>
        <a:lstStyle/>
        <a:p>
          <a:endParaRPr lang="it-IT"/>
        </a:p>
      </dgm:t>
    </dgm:pt>
    <dgm:pt modelId="{9B36EC87-5190-41D2-847B-84906ADBE927}">
      <dgm:prSet phldrT="[Testo]" custT="1"/>
      <dgm:spPr/>
      <dgm:t>
        <a:bodyPr/>
        <a:lstStyle/>
        <a:p>
          <a:r>
            <a:rPr lang="it-IT" sz="1600" b="0" dirty="0"/>
            <a:t>Clienti</a:t>
          </a:r>
          <a:br>
            <a:rPr lang="it-IT" sz="2000" b="1" dirty="0"/>
          </a:br>
          <a:r>
            <a:rPr lang="it-IT" sz="3200" b="1" dirty="0"/>
            <a:t>107</a:t>
          </a:r>
          <a:endParaRPr lang="it-IT" sz="2000" b="1" dirty="0"/>
        </a:p>
      </dgm:t>
    </dgm:pt>
    <dgm:pt modelId="{C774BB0B-055E-4B5F-AD24-00D2247D7086}" type="parTrans" cxnId="{BEA3A4DF-2022-4A86-9AC0-35372FEC230E}">
      <dgm:prSet/>
      <dgm:spPr/>
      <dgm:t>
        <a:bodyPr/>
        <a:lstStyle/>
        <a:p>
          <a:endParaRPr lang="it-IT"/>
        </a:p>
      </dgm:t>
    </dgm:pt>
    <dgm:pt modelId="{9BB39868-00CC-49F2-AC59-320DC2662B13}" type="sibTrans" cxnId="{BEA3A4DF-2022-4A86-9AC0-35372FEC230E}">
      <dgm:prSet/>
      <dgm:spPr/>
      <dgm:t>
        <a:bodyPr/>
        <a:lstStyle/>
        <a:p>
          <a:endParaRPr lang="it-IT"/>
        </a:p>
      </dgm:t>
    </dgm:pt>
    <dgm:pt modelId="{869CE406-7EA9-4A3F-8042-168FE554B0CA}">
      <dgm:prSet phldrT="[Testo]" custT="1"/>
      <dgm:spPr>
        <a:ln>
          <a:solidFill>
            <a:srgbClr val="FFC000"/>
          </a:solidFill>
        </a:ln>
      </dgm:spPr>
      <dgm:t>
        <a:bodyPr/>
        <a:lstStyle/>
        <a:p>
          <a:r>
            <a:rPr lang="it-IT" sz="1400" dirty="0"/>
            <a:t>Ricerca e Sviluppo</a:t>
          </a:r>
        </a:p>
        <a:p>
          <a:r>
            <a:rPr lang="it-IT" sz="2400" b="1" dirty="0"/>
            <a:t>14 %</a:t>
          </a:r>
          <a:br>
            <a:rPr lang="it-IT" sz="1600" dirty="0"/>
          </a:br>
          <a:r>
            <a:rPr lang="it-IT" sz="1100" dirty="0"/>
            <a:t>del fatturato</a:t>
          </a:r>
          <a:endParaRPr lang="it-IT" sz="1600" dirty="0"/>
        </a:p>
      </dgm:t>
    </dgm:pt>
    <dgm:pt modelId="{16CDEF70-C56C-4E1F-AD66-ECE9F32D6B90}" type="sibTrans" cxnId="{EB8677F8-F67C-4C8A-BB7B-CC95024F882B}">
      <dgm:prSet/>
      <dgm:spPr/>
      <dgm:t>
        <a:bodyPr/>
        <a:lstStyle/>
        <a:p>
          <a:endParaRPr lang="it-IT"/>
        </a:p>
      </dgm:t>
    </dgm:pt>
    <dgm:pt modelId="{972A1816-1C59-4B13-851C-4658D8049F2B}" type="parTrans" cxnId="{EB8677F8-F67C-4C8A-BB7B-CC95024F882B}">
      <dgm:prSet/>
      <dgm:spPr/>
      <dgm:t>
        <a:bodyPr/>
        <a:lstStyle/>
        <a:p>
          <a:endParaRPr lang="it-IT"/>
        </a:p>
      </dgm:t>
    </dgm:pt>
    <dgm:pt modelId="{13F5E042-4071-4E10-ACC1-DD0613D5BEB4}" type="pres">
      <dgm:prSet presAssocID="{E9B641CC-B086-41EB-87F4-1F38850553C6}" presName="cycle" presStyleCnt="0">
        <dgm:presLayoutVars>
          <dgm:dir/>
          <dgm:resizeHandles val="exact"/>
        </dgm:presLayoutVars>
      </dgm:prSet>
      <dgm:spPr/>
    </dgm:pt>
    <dgm:pt modelId="{D59A33E7-FAB3-4533-A46D-D29CEE043353}" type="pres">
      <dgm:prSet presAssocID="{4FCE3DF4-17C0-49C2-B70E-0A84F1185400}" presName="node" presStyleLbl="node1" presStyleIdx="0" presStyleCnt="6">
        <dgm:presLayoutVars>
          <dgm:bulletEnabled val="1"/>
        </dgm:presLayoutVars>
      </dgm:prSet>
      <dgm:spPr/>
    </dgm:pt>
    <dgm:pt modelId="{18B8351A-BB85-436D-BA23-3E65803B772F}" type="pres">
      <dgm:prSet presAssocID="{1528A579-4004-4E99-B92E-B5624FA9ED99}" presName="sibTrans" presStyleLbl="sibTrans2D1" presStyleIdx="0" presStyleCnt="6"/>
      <dgm:spPr/>
    </dgm:pt>
    <dgm:pt modelId="{94A26C81-EDA3-44CF-A20A-A3FB4ACA7B68}" type="pres">
      <dgm:prSet presAssocID="{1528A579-4004-4E99-B92E-B5624FA9ED99}" presName="connectorText" presStyleLbl="sibTrans2D1" presStyleIdx="0" presStyleCnt="6"/>
      <dgm:spPr/>
    </dgm:pt>
    <dgm:pt modelId="{9021FEA0-CC17-4B58-BC1A-1738ECA69363}" type="pres">
      <dgm:prSet presAssocID="{9B36EC87-5190-41D2-847B-84906ADBE927}" presName="node" presStyleLbl="node1" presStyleIdx="1" presStyleCnt="6">
        <dgm:presLayoutVars>
          <dgm:bulletEnabled val="1"/>
        </dgm:presLayoutVars>
      </dgm:prSet>
      <dgm:spPr/>
    </dgm:pt>
    <dgm:pt modelId="{43D6BFA8-0B7D-44F5-B944-26D5E5860FCC}" type="pres">
      <dgm:prSet presAssocID="{9BB39868-00CC-49F2-AC59-320DC2662B13}" presName="sibTrans" presStyleLbl="sibTrans2D1" presStyleIdx="1" presStyleCnt="6"/>
      <dgm:spPr/>
    </dgm:pt>
    <dgm:pt modelId="{E054D065-9F9D-427D-8E03-A7A6CBA5529A}" type="pres">
      <dgm:prSet presAssocID="{9BB39868-00CC-49F2-AC59-320DC2662B13}" presName="connectorText" presStyleLbl="sibTrans2D1" presStyleIdx="1" presStyleCnt="6"/>
      <dgm:spPr/>
    </dgm:pt>
    <dgm:pt modelId="{AD408497-35FB-429B-B91A-9EC8DC5EA30A}" type="pres">
      <dgm:prSet presAssocID="{6491CD3B-FB28-4F9C-AE45-D855E3EFD099}" presName="node" presStyleLbl="node1" presStyleIdx="2" presStyleCnt="6">
        <dgm:presLayoutVars>
          <dgm:bulletEnabled val="1"/>
        </dgm:presLayoutVars>
      </dgm:prSet>
      <dgm:spPr/>
    </dgm:pt>
    <dgm:pt modelId="{E523A15E-835E-4D1D-8445-532586F699BB}" type="pres">
      <dgm:prSet presAssocID="{10FB9F2B-F210-4D2B-8449-F83721C304D4}" presName="sibTrans" presStyleLbl="sibTrans2D1" presStyleIdx="2" presStyleCnt="6"/>
      <dgm:spPr/>
    </dgm:pt>
    <dgm:pt modelId="{769D77A1-0DB6-4BA3-91C0-D4968576DEB0}" type="pres">
      <dgm:prSet presAssocID="{10FB9F2B-F210-4D2B-8449-F83721C304D4}" presName="connectorText" presStyleLbl="sibTrans2D1" presStyleIdx="2" presStyleCnt="6"/>
      <dgm:spPr/>
    </dgm:pt>
    <dgm:pt modelId="{4B5BA51F-1092-4B3D-B837-11A626EA8E3F}" type="pres">
      <dgm:prSet presAssocID="{1AD142D3-A7D8-4862-8386-6B43137EECB7}" presName="node" presStyleLbl="node1" presStyleIdx="3" presStyleCnt="6">
        <dgm:presLayoutVars>
          <dgm:bulletEnabled val="1"/>
        </dgm:presLayoutVars>
      </dgm:prSet>
      <dgm:spPr/>
    </dgm:pt>
    <dgm:pt modelId="{14D7B1C7-9A9D-400D-AE99-6BA9B1FCADAA}" type="pres">
      <dgm:prSet presAssocID="{5AF442FF-2D0E-4B1B-A124-A7EB3A487090}" presName="sibTrans" presStyleLbl="sibTrans2D1" presStyleIdx="3" presStyleCnt="6"/>
      <dgm:spPr/>
    </dgm:pt>
    <dgm:pt modelId="{F30D798C-5AD8-4E1B-A6E8-B07938A61481}" type="pres">
      <dgm:prSet presAssocID="{5AF442FF-2D0E-4B1B-A124-A7EB3A487090}" presName="connectorText" presStyleLbl="sibTrans2D1" presStyleIdx="3" presStyleCnt="6"/>
      <dgm:spPr/>
    </dgm:pt>
    <dgm:pt modelId="{D9306D7E-354E-4773-95B3-5418D4C059B3}" type="pres">
      <dgm:prSet presAssocID="{3196C2F1-27CB-4348-9FC8-B6C6227A3A9A}" presName="node" presStyleLbl="node1" presStyleIdx="4" presStyleCnt="6">
        <dgm:presLayoutVars>
          <dgm:bulletEnabled val="1"/>
        </dgm:presLayoutVars>
      </dgm:prSet>
      <dgm:spPr/>
    </dgm:pt>
    <dgm:pt modelId="{04DDBCE5-36DE-41DB-854B-C4830CCE40A8}" type="pres">
      <dgm:prSet presAssocID="{B89BC92E-DAA7-4619-9DED-AA203E6B5EDA}" presName="sibTrans" presStyleLbl="sibTrans2D1" presStyleIdx="4" presStyleCnt="6"/>
      <dgm:spPr/>
    </dgm:pt>
    <dgm:pt modelId="{782F85C7-5018-4507-A1D3-2470E3F87594}" type="pres">
      <dgm:prSet presAssocID="{B89BC92E-DAA7-4619-9DED-AA203E6B5EDA}" presName="connectorText" presStyleLbl="sibTrans2D1" presStyleIdx="4" presStyleCnt="6"/>
      <dgm:spPr/>
    </dgm:pt>
    <dgm:pt modelId="{3B05B680-344B-4E07-A2D2-46C14DFA3869}" type="pres">
      <dgm:prSet presAssocID="{869CE406-7EA9-4A3F-8042-168FE554B0CA}" presName="node" presStyleLbl="node1" presStyleIdx="5" presStyleCnt="6">
        <dgm:presLayoutVars>
          <dgm:bulletEnabled val="1"/>
        </dgm:presLayoutVars>
      </dgm:prSet>
      <dgm:spPr/>
    </dgm:pt>
    <dgm:pt modelId="{9C82A0AB-2721-40E4-8778-EC5D4F37A060}" type="pres">
      <dgm:prSet presAssocID="{16CDEF70-C56C-4E1F-AD66-ECE9F32D6B90}" presName="sibTrans" presStyleLbl="sibTrans2D1" presStyleIdx="5" presStyleCnt="6"/>
      <dgm:spPr/>
    </dgm:pt>
    <dgm:pt modelId="{515EC782-9856-46A3-BE40-9E2E7FD7AC0F}" type="pres">
      <dgm:prSet presAssocID="{16CDEF70-C56C-4E1F-AD66-ECE9F32D6B90}" presName="connectorText" presStyleLbl="sibTrans2D1" presStyleIdx="5" presStyleCnt="6"/>
      <dgm:spPr/>
    </dgm:pt>
  </dgm:ptLst>
  <dgm:cxnLst>
    <dgm:cxn modelId="{5DE4E71B-B77D-4D37-AB7D-19C6C4DDC05B}" type="presOf" srcId="{10FB9F2B-F210-4D2B-8449-F83721C304D4}" destId="{769D77A1-0DB6-4BA3-91C0-D4968576DEB0}" srcOrd="1" destOrd="0" presId="urn:microsoft.com/office/officeart/2005/8/layout/cycle2"/>
    <dgm:cxn modelId="{82F6CB23-E97E-4123-9658-FF6AC1931210}" srcId="{E9B641CC-B086-41EB-87F4-1F38850553C6}" destId="{1AD142D3-A7D8-4862-8386-6B43137EECB7}" srcOrd="3" destOrd="0" parTransId="{E53C6B7E-8CBE-4AEE-988F-C2A7E1A4275B}" sibTransId="{5AF442FF-2D0E-4B1B-A124-A7EB3A487090}"/>
    <dgm:cxn modelId="{EFC6EE29-0F0E-4419-ABDE-07B4CFB4496F}" type="presOf" srcId="{5AF442FF-2D0E-4B1B-A124-A7EB3A487090}" destId="{F30D798C-5AD8-4E1B-A6E8-B07938A61481}" srcOrd="1" destOrd="0" presId="urn:microsoft.com/office/officeart/2005/8/layout/cycle2"/>
    <dgm:cxn modelId="{93BFE82A-7CCF-4813-A0D2-D5753D54A04D}" srcId="{E9B641CC-B086-41EB-87F4-1F38850553C6}" destId="{4FCE3DF4-17C0-49C2-B70E-0A84F1185400}" srcOrd="0" destOrd="0" parTransId="{C4A0B126-20D6-4744-B49F-C2F9D793D36A}" sibTransId="{1528A579-4004-4E99-B92E-B5624FA9ED99}"/>
    <dgm:cxn modelId="{758E8F42-5D85-4FB8-9D45-87B3202BB0A9}" srcId="{E9B641CC-B086-41EB-87F4-1F38850553C6}" destId="{6491CD3B-FB28-4F9C-AE45-D855E3EFD099}" srcOrd="2" destOrd="0" parTransId="{0C910A0D-8BC8-43F3-850A-D18321213A24}" sibTransId="{10FB9F2B-F210-4D2B-8449-F83721C304D4}"/>
    <dgm:cxn modelId="{1E63FE4D-6656-441D-A74A-5AB6D53046D3}" type="presOf" srcId="{16CDEF70-C56C-4E1F-AD66-ECE9F32D6B90}" destId="{515EC782-9856-46A3-BE40-9E2E7FD7AC0F}" srcOrd="1" destOrd="0" presId="urn:microsoft.com/office/officeart/2005/8/layout/cycle2"/>
    <dgm:cxn modelId="{77869A50-DC92-47A1-9D7C-742B75211C27}" type="presOf" srcId="{10FB9F2B-F210-4D2B-8449-F83721C304D4}" destId="{E523A15E-835E-4D1D-8445-532586F699BB}" srcOrd="0" destOrd="0" presId="urn:microsoft.com/office/officeart/2005/8/layout/cycle2"/>
    <dgm:cxn modelId="{12536858-B300-446C-8CDC-49D346F17AE3}" srcId="{E9B641CC-B086-41EB-87F4-1F38850553C6}" destId="{3196C2F1-27CB-4348-9FC8-B6C6227A3A9A}" srcOrd="4" destOrd="0" parTransId="{382B5C1E-EC7E-4016-A7C5-5EE95AB4FB60}" sibTransId="{B89BC92E-DAA7-4619-9DED-AA203E6B5EDA}"/>
    <dgm:cxn modelId="{6636018E-4C82-44C0-8531-EB62441B6CFC}" type="presOf" srcId="{1528A579-4004-4E99-B92E-B5624FA9ED99}" destId="{94A26C81-EDA3-44CF-A20A-A3FB4ACA7B68}" srcOrd="1" destOrd="0" presId="urn:microsoft.com/office/officeart/2005/8/layout/cycle2"/>
    <dgm:cxn modelId="{C34BE69A-5C45-42F3-8C1F-24760A28693E}" type="presOf" srcId="{1AD142D3-A7D8-4862-8386-6B43137EECB7}" destId="{4B5BA51F-1092-4B3D-B837-11A626EA8E3F}" srcOrd="0" destOrd="0" presId="urn:microsoft.com/office/officeart/2005/8/layout/cycle2"/>
    <dgm:cxn modelId="{3E1DF9AB-BC7B-41DB-B46F-FEB1509FE84C}" type="presOf" srcId="{869CE406-7EA9-4A3F-8042-168FE554B0CA}" destId="{3B05B680-344B-4E07-A2D2-46C14DFA3869}" srcOrd="0" destOrd="0" presId="urn:microsoft.com/office/officeart/2005/8/layout/cycle2"/>
    <dgm:cxn modelId="{217D9EB2-30D6-4E39-9D62-379C64B0AA61}" type="presOf" srcId="{E9B641CC-B086-41EB-87F4-1F38850553C6}" destId="{13F5E042-4071-4E10-ACC1-DD0613D5BEB4}" srcOrd="0" destOrd="0" presId="urn:microsoft.com/office/officeart/2005/8/layout/cycle2"/>
    <dgm:cxn modelId="{04CEBBB2-7D26-40C9-801A-9980CB1529AE}" type="presOf" srcId="{9BB39868-00CC-49F2-AC59-320DC2662B13}" destId="{E054D065-9F9D-427D-8E03-A7A6CBA5529A}" srcOrd="1" destOrd="0" presId="urn:microsoft.com/office/officeart/2005/8/layout/cycle2"/>
    <dgm:cxn modelId="{199725B7-D4A0-430F-8CD3-6BE6A25C304C}" type="presOf" srcId="{9B36EC87-5190-41D2-847B-84906ADBE927}" destId="{9021FEA0-CC17-4B58-BC1A-1738ECA69363}" srcOrd="0" destOrd="0" presId="urn:microsoft.com/office/officeart/2005/8/layout/cycle2"/>
    <dgm:cxn modelId="{B6A6E4BA-E7A0-4EFA-9FBD-63D7627E9B06}" type="presOf" srcId="{1528A579-4004-4E99-B92E-B5624FA9ED99}" destId="{18B8351A-BB85-436D-BA23-3E65803B772F}" srcOrd="0" destOrd="0" presId="urn:microsoft.com/office/officeart/2005/8/layout/cycle2"/>
    <dgm:cxn modelId="{B0A777C3-E779-4000-B815-6A0272961C28}" type="presOf" srcId="{9BB39868-00CC-49F2-AC59-320DC2662B13}" destId="{43D6BFA8-0B7D-44F5-B944-26D5E5860FCC}" srcOrd="0" destOrd="0" presId="urn:microsoft.com/office/officeart/2005/8/layout/cycle2"/>
    <dgm:cxn modelId="{CBCBA4CF-1106-4BAD-82E2-584AE1802E4B}" type="presOf" srcId="{6491CD3B-FB28-4F9C-AE45-D855E3EFD099}" destId="{AD408497-35FB-429B-B91A-9EC8DC5EA30A}" srcOrd="0" destOrd="0" presId="urn:microsoft.com/office/officeart/2005/8/layout/cycle2"/>
    <dgm:cxn modelId="{505CB0D5-2FAE-41D7-85EC-E9A85241C4BA}" type="presOf" srcId="{4FCE3DF4-17C0-49C2-B70E-0A84F1185400}" destId="{D59A33E7-FAB3-4533-A46D-D29CEE043353}" srcOrd="0" destOrd="0" presId="urn:microsoft.com/office/officeart/2005/8/layout/cycle2"/>
    <dgm:cxn modelId="{BEA3A4DF-2022-4A86-9AC0-35372FEC230E}" srcId="{E9B641CC-B086-41EB-87F4-1F38850553C6}" destId="{9B36EC87-5190-41D2-847B-84906ADBE927}" srcOrd="1" destOrd="0" parTransId="{C774BB0B-055E-4B5F-AD24-00D2247D7086}" sibTransId="{9BB39868-00CC-49F2-AC59-320DC2662B13}"/>
    <dgm:cxn modelId="{34A082E0-7671-48C2-8C4F-4106C9B8150E}" type="presOf" srcId="{B89BC92E-DAA7-4619-9DED-AA203E6B5EDA}" destId="{04DDBCE5-36DE-41DB-854B-C4830CCE40A8}" srcOrd="0" destOrd="0" presId="urn:microsoft.com/office/officeart/2005/8/layout/cycle2"/>
    <dgm:cxn modelId="{626F16E2-8400-424B-BFF1-25C7546BA679}" type="presOf" srcId="{B89BC92E-DAA7-4619-9DED-AA203E6B5EDA}" destId="{782F85C7-5018-4507-A1D3-2470E3F87594}" srcOrd="1" destOrd="0" presId="urn:microsoft.com/office/officeart/2005/8/layout/cycle2"/>
    <dgm:cxn modelId="{65F00CEC-EFE4-47A8-895D-BCA04665EC56}" type="presOf" srcId="{5AF442FF-2D0E-4B1B-A124-A7EB3A487090}" destId="{14D7B1C7-9A9D-400D-AE99-6BA9B1FCADAA}" srcOrd="0" destOrd="0" presId="urn:microsoft.com/office/officeart/2005/8/layout/cycle2"/>
    <dgm:cxn modelId="{EB8677F8-F67C-4C8A-BB7B-CC95024F882B}" srcId="{E9B641CC-B086-41EB-87F4-1F38850553C6}" destId="{869CE406-7EA9-4A3F-8042-168FE554B0CA}" srcOrd="5" destOrd="0" parTransId="{972A1816-1C59-4B13-851C-4658D8049F2B}" sibTransId="{16CDEF70-C56C-4E1F-AD66-ECE9F32D6B90}"/>
    <dgm:cxn modelId="{829AAAF8-F58E-43A4-8B37-C126C8979494}" type="presOf" srcId="{16CDEF70-C56C-4E1F-AD66-ECE9F32D6B90}" destId="{9C82A0AB-2721-40E4-8778-EC5D4F37A060}" srcOrd="0" destOrd="0" presId="urn:microsoft.com/office/officeart/2005/8/layout/cycle2"/>
    <dgm:cxn modelId="{A3D2AAFD-AB5E-4098-9465-8AC47BB66603}" type="presOf" srcId="{3196C2F1-27CB-4348-9FC8-B6C6227A3A9A}" destId="{D9306D7E-354E-4773-95B3-5418D4C059B3}" srcOrd="0" destOrd="0" presId="urn:microsoft.com/office/officeart/2005/8/layout/cycle2"/>
    <dgm:cxn modelId="{C5BA5B9D-399B-4DCF-9A00-112E41D6B9C7}" type="presParOf" srcId="{13F5E042-4071-4E10-ACC1-DD0613D5BEB4}" destId="{D59A33E7-FAB3-4533-A46D-D29CEE043353}" srcOrd="0" destOrd="0" presId="urn:microsoft.com/office/officeart/2005/8/layout/cycle2"/>
    <dgm:cxn modelId="{57237662-330E-4691-B834-3DEAC8F7F8A2}" type="presParOf" srcId="{13F5E042-4071-4E10-ACC1-DD0613D5BEB4}" destId="{18B8351A-BB85-436D-BA23-3E65803B772F}" srcOrd="1" destOrd="0" presId="urn:microsoft.com/office/officeart/2005/8/layout/cycle2"/>
    <dgm:cxn modelId="{FED1B6B1-D371-46BD-A2FF-17AD1A91A7BA}" type="presParOf" srcId="{18B8351A-BB85-436D-BA23-3E65803B772F}" destId="{94A26C81-EDA3-44CF-A20A-A3FB4ACA7B68}" srcOrd="0" destOrd="0" presId="urn:microsoft.com/office/officeart/2005/8/layout/cycle2"/>
    <dgm:cxn modelId="{48BEF7AB-9D7E-4F1B-9A1F-2200708856C5}" type="presParOf" srcId="{13F5E042-4071-4E10-ACC1-DD0613D5BEB4}" destId="{9021FEA0-CC17-4B58-BC1A-1738ECA69363}" srcOrd="2" destOrd="0" presId="urn:microsoft.com/office/officeart/2005/8/layout/cycle2"/>
    <dgm:cxn modelId="{62AD1894-B136-4827-8657-D3E6F491E69C}" type="presParOf" srcId="{13F5E042-4071-4E10-ACC1-DD0613D5BEB4}" destId="{43D6BFA8-0B7D-44F5-B944-26D5E5860FCC}" srcOrd="3" destOrd="0" presId="urn:microsoft.com/office/officeart/2005/8/layout/cycle2"/>
    <dgm:cxn modelId="{1560DAEB-2394-4F6A-A7CB-9923E9635B20}" type="presParOf" srcId="{43D6BFA8-0B7D-44F5-B944-26D5E5860FCC}" destId="{E054D065-9F9D-427D-8E03-A7A6CBA5529A}" srcOrd="0" destOrd="0" presId="urn:microsoft.com/office/officeart/2005/8/layout/cycle2"/>
    <dgm:cxn modelId="{E2970E00-4054-46F9-AEE4-E30CFB0349E0}" type="presParOf" srcId="{13F5E042-4071-4E10-ACC1-DD0613D5BEB4}" destId="{AD408497-35FB-429B-B91A-9EC8DC5EA30A}" srcOrd="4" destOrd="0" presId="urn:microsoft.com/office/officeart/2005/8/layout/cycle2"/>
    <dgm:cxn modelId="{31685A6B-EC38-4DBB-ACCD-665E72043863}" type="presParOf" srcId="{13F5E042-4071-4E10-ACC1-DD0613D5BEB4}" destId="{E523A15E-835E-4D1D-8445-532586F699BB}" srcOrd="5" destOrd="0" presId="urn:microsoft.com/office/officeart/2005/8/layout/cycle2"/>
    <dgm:cxn modelId="{86AD4E1F-E919-443B-BF59-1E4A8920060A}" type="presParOf" srcId="{E523A15E-835E-4D1D-8445-532586F699BB}" destId="{769D77A1-0DB6-4BA3-91C0-D4968576DEB0}" srcOrd="0" destOrd="0" presId="urn:microsoft.com/office/officeart/2005/8/layout/cycle2"/>
    <dgm:cxn modelId="{6AE07A6D-546D-436E-9F54-D154CE65A1F2}" type="presParOf" srcId="{13F5E042-4071-4E10-ACC1-DD0613D5BEB4}" destId="{4B5BA51F-1092-4B3D-B837-11A626EA8E3F}" srcOrd="6" destOrd="0" presId="urn:microsoft.com/office/officeart/2005/8/layout/cycle2"/>
    <dgm:cxn modelId="{2BED4C7A-3BC6-4B97-837B-F56BBFFEF659}" type="presParOf" srcId="{13F5E042-4071-4E10-ACC1-DD0613D5BEB4}" destId="{14D7B1C7-9A9D-400D-AE99-6BA9B1FCADAA}" srcOrd="7" destOrd="0" presId="urn:microsoft.com/office/officeart/2005/8/layout/cycle2"/>
    <dgm:cxn modelId="{3372A95F-17D0-470B-A25D-81C749366B11}" type="presParOf" srcId="{14D7B1C7-9A9D-400D-AE99-6BA9B1FCADAA}" destId="{F30D798C-5AD8-4E1B-A6E8-B07938A61481}" srcOrd="0" destOrd="0" presId="urn:microsoft.com/office/officeart/2005/8/layout/cycle2"/>
    <dgm:cxn modelId="{8EDA1B0D-0024-4F05-8B8D-0E4B8CB6116F}" type="presParOf" srcId="{13F5E042-4071-4E10-ACC1-DD0613D5BEB4}" destId="{D9306D7E-354E-4773-95B3-5418D4C059B3}" srcOrd="8" destOrd="0" presId="urn:microsoft.com/office/officeart/2005/8/layout/cycle2"/>
    <dgm:cxn modelId="{0002288D-9823-44DE-927C-04A5BB8838FF}" type="presParOf" srcId="{13F5E042-4071-4E10-ACC1-DD0613D5BEB4}" destId="{04DDBCE5-36DE-41DB-854B-C4830CCE40A8}" srcOrd="9" destOrd="0" presId="urn:microsoft.com/office/officeart/2005/8/layout/cycle2"/>
    <dgm:cxn modelId="{3856D2AA-046E-448F-B52B-4B832461925C}" type="presParOf" srcId="{04DDBCE5-36DE-41DB-854B-C4830CCE40A8}" destId="{782F85C7-5018-4507-A1D3-2470E3F87594}" srcOrd="0" destOrd="0" presId="urn:microsoft.com/office/officeart/2005/8/layout/cycle2"/>
    <dgm:cxn modelId="{92FF4693-D26A-479C-82CE-9C5FD953B244}" type="presParOf" srcId="{13F5E042-4071-4E10-ACC1-DD0613D5BEB4}" destId="{3B05B680-344B-4E07-A2D2-46C14DFA3869}" srcOrd="10" destOrd="0" presId="urn:microsoft.com/office/officeart/2005/8/layout/cycle2"/>
    <dgm:cxn modelId="{25EED625-0440-468E-AAAE-16FE7CE9725E}" type="presParOf" srcId="{13F5E042-4071-4E10-ACC1-DD0613D5BEB4}" destId="{9C82A0AB-2721-40E4-8778-EC5D4F37A060}" srcOrd="11" destOrd="0" presId="urn:microsoft.com/office/officeart/2005/8/layout/cycle2"/>
    <dgm:cxn modelId="{CE5C8947-055D-4BC8-977B-ADA48C0E7599}" type="presParOf" srcId="{9C82A0AB-2721-40E4-8778-EC5D4F37A060}" destId="{515EC782-9856-46A3-BE40-9E2E7FD7AC0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A33E7-FAB3-4533-A46D-D29CEE043353}">
      <dsp:nvSpPr>
        <dsp:cNvPr id="0" name=""/>
        <dsp:cNvSpPr/>
      </dsp:nvSpPr>
      <dsp:spPr>
        <a:xfrm>
          <a:off x="4601858" y="1253"/>
          <a:ext cx="1311882" cy="1311882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Fatturato</a:t>
          </a:r>
          <a:br>
            <a:rPr lang="it-IT" sz="2000" kern="1200" dirty="0"/>
          </a:br>
          <a:r>
            <a:rPr lang="it-IT" sz="2800" b="1" kern="1200" dirty="0"/>
            <a:t>3,3</a:t>
          </a:r>
          <a:r>
            <a:rPr lang="it-IT" sz="2400" b="1" kern="1200" dirty="0"/>
            <a:t> mln </a:t>
          </a:r>
          <a:br>
            <a:rPr lang="it-IT" sz="2400" b="1" kern="1200" dirty="0"/>
          </a:br>
          <a:r>
            <a:rPr lang="it-IT" sz="1100" b="1" kern="1200" dirty="0"/>
            <a:t>(2018)</a:t>
          </a:r>
          <a:endParaRPr lang="it-IT" sz="2000" b="1" kern="1200" dirty="0"/>
        </a:p>
      </dsp:txBody>
      <dsp:txXfrm>
        <a:off x="4793979" y="193374"/>
        <a:ext cx="927640" cy="927640"/>
      </dsp:txXfrm>
    </dsp:sp>
    <dsp:sp modelId="{18B8351A-BB85-436D-BA23-3E65803B772F}">
      <dsp:nvSpPr>
        <dsp:cNvPr id="0" name=""/>
        <dsp:cNvSpPr/>
      </dsp:nvSpPr>
      <dsp:spPr>
        <a:xfrm rot="1800000">
          <a:off x="5928054" y="923644"/>
          <a:ext cx="349383" cy="4427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5935075" y="985992"/>
        <a:ext cx="244568" cy="265656"/>
      </dsp:txXfrm>
    </dsp:sp>
    <dsp:sp modelId="{9021FEA0-CC17-4B58-BC1A-1738ECA69363}">
      <dsp:nvSpPr>
        <dsp:cNvPr id="0" name=""/>
        <dsp:cNvSpPr/>
      </dsp:nvSpPr>
      <dsp:spPr>
        <a:xfrm>
          <a:off x="6308878" y="986801"/>
          <a:ext cx="1311882" cy="1311882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8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8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8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kern="1200" dirty="0"/>
            <a:t>Clienti</a:t>
          </a:r>
          <a:br>
            <a:rPr lang="it-IT" sz="2000" b="1" kern="1200" dirty="0"/>
          </a:br>
          <a:r>
            <a:rPr lang="it-IT" sz="3200" b="1" kern="1200" dirty="0"/>
            <a:t>107</a:t>
          </a:r>
          <a:endParaRPr lang="it-IT" sz="2000" b="1" kern="1200" dirty="0"/>
        </a:p>
      </dsp:txBody>
      <dsp:txXfrm>
        <a:off x="6500999" y="1178922"/>
        <a:ext cx="927640" cy="927640"/>
      </dsp:txXfrm>
    </dsp:sp>
    <dsp:sp modelId="{43D6BFA8-0B7D-44F5-B944-26D5E5860FCC}">
      <dsp:nvSpPr>
        <dsp:cNvPr id="0" name=""/>
        <dsp:cNvSpPr/>
      </dsp:nvSpPr>
      <dsp:spPr>
        <a:xfrm rot="5400000">
          <a:off x="6790128" y="2397023"/>
          <a:ext cx="349383" cy="4427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83085"/>
                <a:satOff val="-1774"/>
                <a:lumOff val="66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83085"/>
                <a:satOff val="-1774"/>
                <a:lumOff val="66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83085"/>
                <a:satOff val="-1774"/>
                <a:lumOff val="66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6842536" y="2433168"/>
        <a:ext cx="244568" cy="265656"/>
      </dsp:txXfrm>
    </dsp:sp>
    <dsp:sp modelId="{AD408497-35FB-429B-B91A-9EC8DC5EA30A}">
      <dsp:nvSpPr>
        <dsp:cNvPr id="0" name=""/>
        <dsp:cNvSpPr/>
      </dsp:nvSpPr>
      <dsp:spPr>
        <a:xfrm>
          <a:off x="6308878" y="2957899"/>
          <a:ext cx="1311882" cy="1311882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6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6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6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Addetti</a:t>
          </a:r>
          <a:r>
            <a:rPr lang="it-IT" sz="1700" kern="1200" dirty="0"/>
            <a:t> </a:t>
          </a:r>
          <a:r>
            <a:rPr lang="it-IT" sz="3200" b="1" kern="1200" dirty="0"/>
            <a:t>45</a:t>
          </a:r>
          <a:r>
            <a:rPr lang="it-IT" sz="2000" kern="1200" dirty="0"/>
            <a:t> </a:t>
          </a:r>
          <a:br>
            <a:rPr lang="it-IT" sz="1700" kern="1200" dirty="0"/>
          </a:br>
          <a:r>
            <a:rPr lang="it-IT" sz="1100" kern="1200" dirty="0"/>
            <a:t>giugno 2019</a:t>
          </a:r>
          <a:endParaRPr lang="it-IT" sz="1700" kern="1200" dirty="0"/>
        </a:p>
      </dsp:txBody>
      <dsp:txXfrm>
        <a:off x="6500999" y="3150020"/>
        <a:ext cx="927640" cy="927640"/>
      </dsp:txXfrm>
    </dsp:sp>
    <dsp:sp modelId="{E523A15E-835E-4D1D-8445-532586F699BB}">
      <dsp:nvSpPr>
        <dsp:cNvPr id="0" name=""/>
        <dsp:cNvSpPr/>
      </dsp:nvSpPr>
      <dsp:spPr>
        <a:xfrm rot="9000000">
          <a:off x="5945181" y="3880290"/>
          <a:ext cx="349383" cy="4427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66170"/>
                <a:satOff val="-3548"/>
                <a:lumOff val="132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166170"/>
                <a:satOff val="-3548"/>
                <a:lumOff val="132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166170"/>
                <a:satOff val="-3548"/>
                <a:lumOff val="132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 rot="10800000">
        <a:off x="6042975" y="3942638"/>
        <a:ext cx="244568" cy="265656"/>
      </dsp:txXfrm>
    </dsp:sp>
    <dsp:sp modelId="{4B5BA51F-1092-4B3D-B837-11A626EA8E3F}">
      <dsp:nvSpPr>
        <dsp:cNvPr id="0" name=""/>
        <dsp:cNvSpPr/>
      </dsp:nvSpPr>
      <dsp:spPr>
        <a:xfrm>
          <a:off x="4601858" y="3943448"/>
          <a:ext cx="1311882" cy="1311882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4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4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4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Sede</a:t>
          </a:r>
          <a:br>
            <a:rPr lang="it-IT" sz="1600" kern="1200" dirty="0"/>
          </a:br>
          <a:r>
            <a:rPr lang="it-IT" sz="2000" b="1" kern="1200" dirty="0"/>
            <a:t>1100 </a:t>
          </a:r>
          <a:r>
            <a:rPr lang="it-IT" sz="1800" b="1" kern="1200" dirty="0"/>
            <a:t>m</a:t>
          </a:r>
          <a:r>
            <a:rPr lang="it-IT" sz="1800" b="1" kern="1200" dirty="0">
              <a:latin typeface="Century Gothic" panose="020B0502020202020204" pitchFamily="34" charset="0"/>
            </a:rPr>
            <a:t>²</a:t>
          </a:r>
          <a:br>
            <a:rPr lang="it-IT" sz="1400" kern="1200" dirty="0"/>
          </a:br>
          <a:r>
            <a:rPr lang="it-IT" sz="1400" kern="1200" dirty="0"/>
            <a:t>uffici e Lab.</a:t>
          </a:r>
        </a:p>
      </dsp:txBody>
      <dsp:txXfrm>
        <a:off x="4793979" y="4135569"/>
        <a:ext cx="927640" cy="927640"/>
      </dsp:txXfrm>
    </dsp:sp>
    <dsp:sp modelId="{14D7B1C7-9A9D-400D-AE99-6BA9B1FCADAA}">
      <dsp:nvSpPr>
        <dsp:cNvPr id="0" name=""/>
        <dsp:cNvSpPr/>
      </dsp:nvSpPr>
      <dsp:spPr>
        <a:xfrm rot="12600000">
          <a:off x="4238160" y="3890179"/>
          <a:ext cx="349383" cy="4427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49256"/>
                <a:satOff val="-5323"/>
                <a:lumOff val="198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49256"/>
                <a:satOff val="-5323"/>
                <a:lumOff val="198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49256"/>
                <a:satOff val="-5323"/>
                <a:lumOff val="198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 rot="10800000">
        <a:off x="4335954" y="4004935"/>
        <a:ext cx="244568" cy="265656"/>
      </dsp:txXfrm>
    </dsp:sp>
    <dsp:sp modelId="{D9306D7E-354E-4773-95B3-5418D4C059B3}">
      <dsp:nvSpPr>
        <dsp:cNvPr id="0" name=""/>
        <dsp:cNvSpPr/>
      </dsp:nvSpPr>
      <dsp:spPr>
        <a:xfrm>
          <a:off x="2894837" y="2957899"/>
          <a:ext cx="1311882" cy="1311882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2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2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2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Filiale</a:t>
          </a:r>
          <a:br>
            <a:rPr lang="it-IT" sz="1900" kern="1200" dirty="0"/>
          </a:br>
          <a:r>
            <a:rPr lang="it-IT" sz="2400" b="1" kern="1200" dirty="0"/>
            <a:t>250 </a:t>
          </a:r>
          <a:r>
            <a:rPr lang="it-IT" sz="1800" b="1" kern="1200" dirty="0"/>
            <a:t>m</a:t>
          </a:r>
          <a:r>
            <a:rPr lang="it-IT" sz="1800" b="1" kern="1200" dirty="0">
              <a:latin typeface="Century Gothic" panose="020B0502020202020204" pitchFamily="34" charset="0"/>
            </a:rPr>
            <a:t>²</a:t>
          </a:r>
          <a:br>
            <a:rPr lang="it-IT" sz="1900" kern="1200" dirty="0"/>
          </a:br>
          <a:r>
            <a:rPr lang="it-IT" sz="1600" kern="1200" dirty="0"/>
            <a:t>Centro Sud</a:t>
          </a:r>
          <a:endParaRPr lang="it-IT" sz="1900" kern="1200" dirty="0"/>
        </a:p>
      </dsp:txBody>
      <dsp:txXfrm>
        <a:off x="3086958" y="3150020"/>
        <a:ext cx="927640" cy="927640"/>
      </dsp:txXfrm>
    </dsp:sp>
    <dsp:sp modelId="{04DDBCE5-36DE-41DB-854B-C4830CCE40A8}">
      <dsp:nvSpPr>
        <dsp:cNvPr id="0" name=""/>
        <dsp:cNvSpPr/>
      </dsp:nvSpPr>
      <dsp:spPr>
        <a:xfrm rot="16200000">
          <a:off x="3376086" y="2416800"/>
          <a:ext cx="349383" cy="4427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332341"/>
                <a:satOff val="-7097"/>
                <a:lumOff val="264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332341"/>
                <a:satOff val="-7097"/>
                <a:lumOff val="264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332341"/>
                <a:satOff val="-7097"/>
                <a:lumOff val="264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3428494" y="2557760"/>
        <a:ext cx="244568" cy="265656"/>
      </dsp:txXfrm>
    </dsp:sp>
    <dsp:sp modelId="{3B05B680-344B-4E07-A2D2-46C14DFA3869}">
      <dsp:nvSpPr>
        <dsp:cNvPr id="0" name=""/>
        <dsp:cNvSpPr/>
      </dsp:nvSpPr>
      <dsp:spPr>
        <a:xfrm>
          <a:off x="2894837" y="986801"/>
          <a:ext cx="1311882" cy="1311882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rgbClr val="FFC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Ricerca e Sviluppo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/>
            <a:t>14 %</a:t>
          </a:r>
          <a:br>
            <a:rPr lang="it-IT" sz="1600" kern="1200" dirty="0"/>
          </a:br>
          <a:r>
            <a:rPr lang="it-IT" sz="1100" kern="1200" dirty="0"/>
            <a:t>del fatturato</a:t>
          </a:r>
          <a:endParaRPr lang="it-IT" sz="1600" kern="1200" dirty="0"/>
        </a:p>
      </dsp:txBody>
      <dsp:txXfrm>
        <a:off x="3086958" y="1178922"/>
        <a:ext cx="927640" cy="927640"/>
      </dsp:txXfrm>
    </dsp:sp>
    <dsp:sp modelId="{9C82A0AB-2721-40E4-8778-EC5D4F37A060}">
      <dsp:nvSpPr>
        <dsp:cNvPr id="0" name=""/>
        <dsp:cNvSpPr/>
      </dsp:nvSpPr>
      <dsp:spPr>
        <a:xfrm rot="19800000">
          <a:off x="4221033" y="933532"/>
          <a:ext cx="349383" cy="4427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415426"/>
                <a:satOff val="-8871"/>
                <a:lumOff val="331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415426"/>
                <a:satOff val="-8871"/>
                <a:lumOff val="331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415426"/>
                <a:satOff val="-8871"/>
                <a:lumOff val="331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4228054" y="1048288"/>
        <a:ext cx="244568" cy="265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70DBF-AFE2-4864-B9E1-ADB5A56B882B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50A4E-CDE3-4977-9E26-FC726BD56A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2494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55E2-C189-4068-AEB0-835693401174}" type="slidenum">
              <a:rPr lang="es-ES" altLang="it-IT" smtClean="0"/>
              <a:pPr/>
              <a:t>‹N›</a:t>
            </a:fld>
            <a:endParaRPr lang="es-ES" altLang="it-IT"/>
          </a:p>
        </p:txBody>
      </p:sp>
    </p:spTree>
    <p:extLst>
      <p:ext uri="{BB962C8B-B14F-4D97-AF65-F5344CB8AC3E}">
        <p14:creationId xmlns:p14="http://schemas.microsoft.com/office/powerpoint/2010/main" val="366212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8DE-3076-46B3-8544-AE2C4B7BADA4}" type="slidenum">
              <a:rPr lang="es-ES" altLang="it-IT" smtClean="0"/>
              <a:pPr/>
              <a:t>‹N›</a:t>
            </a:fld>
            <a:endParaRPr lang="es-ES" altLang="it-IT"/>
          </a:p>
        </p:txBody>
      </p:sp>
    </p:spTree>
    <p:extLst>
      <p:ext uri="{BB962C8B-B14F-4D97-AF65-F5344CB8AC3E}">
        <p14:creationId xmlns:p14="http://schemas.microsoft.com/office/powerpoint/2010/main" val="165081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17B7-6238-44AD-A621-3B8F52AB0364}" type="slidenum">
              <a:rPr lang="es-ES" altLang="it-IT" smtClean="0"/>
              <a:pPr/>
              <a:t>‹N›</a:t>
            </a:fld>
            <a:endParaRPr lang="es-ES" altLang="it-IT"/>
          </a:p>
        </p:txBody>
      </p:sp>
    </p:spTree>
    <p:extLst>
      <p:ext uri="{BB962C8B-B14F-4D97-AF65-F5344CB8AC3E}">
        <p14:creationId xmlns:p14="http://schemas.microsoft.com/office/powerpoint/2010/main" val="104994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E025C-708D-43E9-AFDE-2AE1CA8AF0C5}" type="slidenum">
              <a:rPr lang="es-ES" altLang="it-IT" smtClean="0"/>
              <a:pPr/>
              <a:t>‹N›</a:t>
            </a:fld>
            <a:endParaRPr lang="es-ES" altLang="it-IT"/>
          </a:p>
        </p:txBody>
      </p:sp>
    </p:spTree>
    <p:extLst>
      <p:ext uri="{BB962C8B-B14F-4D97-AF65-F5344CB8AC3E}">
        <p14:creationId xmlns:p14="http://schemas.microsoft.com/office/powerpoint/2010/main" val="1048135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A9E1-B552-4290-A78F-849E9D4FC55A}" type="slidenum">
              <a:rPr lang="es-ES" altLang="it-IT" smtClean="0"/>
              <a:pPr/>
              <a:t>‹N›</a:t>
            </a:fld>
            <a:endParaRPr lang="es-ES" altLang="it-IT"/>
          </a:p>
        </p:txBody>
      </p:sp>
    </p:spTree>
    <p:extLst>
      <p:ext uri="{BB962C8B-B14F-4D97-AF65-F5344CB8AC3E}">
        <p14:creationId xmlns:p14="http://schemas.microsoft.com/office/powerpoint/2010/main" val="2433421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B3FA8-3251-4F84-A787-194B4D9A4534}" type="slidenum">
              <a:rPr lang="es-ES" altLang="it-IT" smtClean="0"/>
              <a:pPr/>
              <a:t>‹N›</a:t>
            </a:fld>
            <a:endParaRPr lang="es-ES" altLang="it-IT"/>
          </a:p>
        </p:txBody>
      </p:sp>
    </p:spTree>
    <p:extLst>
      <p:ext uri="{BB962C8B-B14F-4D97-AF65-F5344CB8AC3E}">
        <p14:creationId xmlns:p14="http://schemas.microsoft.com/office/powerpoint/2010/main" val="1647778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533E7-454F-4566-B6C7-5DCC6CBEE043}" type="slidenum">
              <a:rPr lang="es-ES" altLang="it-IT" smtClean="0"/>
              <a:pPr/>
              <a:t>‹N›</a:t>
            </a:fld>
            <a:endParaRPr lang="es-ES" altLang="it-IT"/>
          </a:p>
        </p:txBody>
      </p:sp>
    </p:spTree>
    <p:extLst>
      <p:ext uri="{BB962C8B-B14F-4D97-AF65-F5344CB8AC3E}">
        <p14:creationId xmlns:p14="http://schemas.microsoft.com/office/powerpoint/2010/main" val="934113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55E2-C189-4068-AEB0-835693401174}" type="slidenum">
              <a:rPr lang="es-ES" altLang="it-IT" smtClean="0"/>
              <a:pPr/>
              <a:t>‹N›</a:t>
            </a:fld>
            <a:endParaRPr lang="es-ES" altLang="it-IT"/>
          </a:p>
        </p:txBody>
      </p:sp>
      <p:sp>
        <p:nvSpPr>
          <p:cNvPr id="9" name="Segnaposto SmartArt 8">
            <a:extLst>
              <a:ext uri="{FF2B5EF4-FFF2-40B4-BE49-F238E27FC236}">
                <a16:creationId xmlns:a16="http://schemas.microsoft.com/office/drawing/2014/main" id="{54691D46-12A9-42C1-B649-10E20D971D36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838200" y="1988840"/>
            <a:ext cx="10515599" cy="4032548"/>
          </a:xfrm>
        </p:spPr>
        <p:txBody>
          <a:bodyPr/>
          <a:lstStyle/>
          <a:p>
            <a:endParaRPr lang="it-IT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07EE6984-D4C7-418A-9B44-16652D807E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836613"/>
            <a:ext cx="10515599" cy="1033462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Inserire il titolo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D3C2300-E786-497E-84D8-48B9852F97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6" y="0"/>
            <a:ext cx="1368760" cy="56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4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la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55E2-C189-4068-AEB0-835693401174}" type="slidenum">
              <a:rPr lang="es-ES" altLang="it-IT" smtClean="0"/>
              <a:pPr/>
              <a:t>‹N›</a:t>
            </a:fld>
            <a:endParaRPr lang="es-ES" altLang="it-IT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07EE6984-D4C7-418A-9B44-16652D807E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836613"/>
            <a:ext cx="10515599" cy="1033462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Inserire il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F9A0DD8-8DB6-4608-BFBD-2695CC249C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2060575"/>
            <a:ext cx="10515600" cy="3889375"/>
          </a:xfrm>
        </p:spPr>
        <p:txBody>
          <a:bodyPr/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9B110EE-9717-4BF3-9601-73A7AA03C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6" y="0"/>
            <a:ext cx="1368760" cy="56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42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55E2-C189-4068-AEB0-835693401174}" type="slidenum">
              <a:rPr lang="es-ES" altLang="it-IT" smtClean="0"/>
              <a:pPr/>
              <a:t>‹N›</a:t>
            </a:fld>
            <a:endParaRPr lang="es-ES" altLang="it-IT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07EE6984-D4C7-418A-9B44-16652D807E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836613"/>
            <a:ext cx="10515600" cy="1033462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Inserire il titolo</a:t>
            </a:r>
          </a:p>
        </p:txBody>
      </p:sp>
      <p:sp>
        <p:nvSpPr>
          <p:cNvPr id="3" name="Segnaposto grafico 2">
            <a:extLst>
              <a:ext uri="{FF2B5EF4-FFF2-40B4-BE49-F238E27FC236}">
                <a16:creationId xmlns:a16="http://schemas.microsoft.com/office/drawing/2014/main" id="{B4A35E17-D806-4936-A21F-71F37C922C9C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38200" y="1989138"/>
            <a:ext cx="10515600" cy="3743325"/>
          </a:xfrm>
        </p:spPr>
        <p:txBody>
          <a:bodyPr/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B6C4214-99A3-44F5-9EB4-7AD49D5296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6" y="0"/>
            <a:ext cx="1368760" cy="56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8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55E2-C189-4068-AEB0-835693401174}" type="slidenum">
              <a:rPr lang="es-ES" altLang="it-IT" smtClean="0"/>
              <a:pPr/>
              <a:t>‹N›</a:t>
            </a:fld>
            <a:endParaRPr lang="es-ES" alt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5ED0C05-6EB9-42D8-9A61-B82949E5AF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6" y="0"/>
            <a:ext cx="1368760" cy="56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2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43F4-7924-4839-8A43-E038B95821DB}" type="slidenum">
              <a:rPr lang="es-ES" altLang="it-IT" smtClean="0"/>
              <a:pPr/>
              <a:t>‹N›</a:t>
            </a:fld>
            <a:endParaRPr lang="es-ES" altLang="it-IT"/>
          </a:p>
        </p:txBody>
      </p:sp>
    </p:spTree>
    <p:extLst>
      <p:ext uri="{BB962C8B-B14F-4D97-AF65-F5344CB8AC3E}">
        <p14:creationId xmlns:p14="http://schemas.microsoft.com/office/powerpoint/2010/main" val="256300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FE83-94CE-4A2C-8310-0B6DEF62E540}" type="slidenum">
              <a:rPr lang="es-ES" altLang="it-IT" smtClean="0"/>
              <a:pPr/>
              <a:t>‹N›</a:t>
            </a:fld>
            <a:endParaRPr lang="es-ES" altLang="it-IT"/>
          </a:p>
        </p:txBody>
      </p:sp>
    </p:spTree>
    <p:extLst>
      <p:ext uri="{BB962C8B-B14F-4D97-AF65-F5344CB8AC3E}">
        <p14:creationId xmlns:p14="http://schemas.microsoft.com/office/powerpoint/2010/main" val="2256227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E5534-9FC3-448C-9E6E-283A6FA82B92}" type="slidenum">
              <a:rPr lang="es-ES" altLang="it-IT" smtClean="0"/>
              <a:pPr/>
              <a:t>‹N›</a:t>
            </a:fld>
            <a:endParaRPr lang="es-ES" altLang="it-IT"/>
          </a:p>
        </p:txBody>
      </p:sp>
    </p:spTree>
    <p:extLst>
      <p:ext uri="{BB962C8B-B14F-4D97-AF65-F5344CB8AC3E}">
        <p14:creationId xmlns:p14="http://schemas.microsoft.com/office/powerpoint/2010/main" val="253486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11C0E-1BF2-4272-B8F8-72772F223446}" type="slidenum">
              <a:rPr lang="es-ES" altLang="it-IT" smtClean="0"/>
              <a:pPr/>
              <a:t>‹N›</a:t>
            </a:fld>
            <a:endParaRPr lang="es-ES" altLang="it-IT"/>
          </a:p>
        </p:txBody>
      </p:sp>
    </p:spTree>
    <p:extLst>
      <p:ext uri="{BB962C8B-B14F-4D97-AF65-F5344CB8AC3E}">
        <p14:creationId xmlns:p14="http://schemas.microsoft.com/office/powerpoint/2010/main" val="367999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5ED23-C714-4F1C-96FD-DEA520252D02}" type="slidenum">
              <a:rPr lang="es-ES" altLang="it-IT" smtClean="0"/>
              <a:pPr/>
              <a:t>‹N›</a:t>
            </a:fld>
            <a:endParaRPr lang="es-ES" altLang="it-IT"/>
          </a:p>
        </p:txBody>
      </p:sp>
    </p:spTree>
    <p:extLst>
      <p:ext uri="{BB962C8B-B14F-4D97-AF65-F5344CB8AC3E}">
        <p14:creationId xmlns:p14="http://schemas.microsoft.com/office/powerpoint/2010/main" val="318754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1" r:id="rId2"/>
    <p:sldLayoutId id="2147483674" r:id="rId3"/>
    <p:sldLayoutId id="2147483673" r:id="rId4"/>
    <p:sldLayoutId id="2147483672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jpg"/><Relationship Id="rId21" Type="http://schemas.openxmlformats.org/officeDocument/2006/relationships/image" Target="../media/image22.jpeg"/><Relationship Id="rId34" Type="http://schemas.openxmlformats.org/officeDocument/2006/relationships/image" Target="../media/image35.jpeg"/><Relationship Id="rId42" Type="http://schemas.openxmlformats.org/officeDocument/2006/relationships/image" Target="../media/image43.jpeg"/><Relationship Id="rId47" Type="http://schemas.openxmlformats.org/officeDocument/2006/relationships/image" Target="../media/image47.jpg"/><Relationship Id="rId50" Type="http://schemas.openxmlformats.org/officeDocument/2006/relationships/image" Target="../media/image50.jpg"/><Relationship Id="rId55" Type="http://schemas.openxmlformats.org/officeDocument/2006/relationships/image" Target="../media/image55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5" Type="http://schemas.openxmlformats.org/officeDocument/2006/relationships/image" Target="../media/image26.jpeg"/><Relationship Id="rId33" Type="http://schemas.openxmlformats.org/officeDocument/2006/relationships/image" Target="../media/image34.jpg"/><Relationship Id="rId38" Type="http://schemas.openxmlformats.org/officeDocument/2006/relationships/image" Target="../media/image39.png"/><Relationship Id="rId46" Type="http://schemas.openxmlformats.org/officeDocument/2006/relationships/image" Target="../media/image46.jpg"/><Relationship Id="rId2" Type="http://schemas.openxmlformats.org/officeDocument/2006/relationships/image" Target="../media/image5.jpeg"/><Relationship Id="rId16" Type="http://schemas.openxmlformats.org/officeDocument/2006/relationships/image" Target="../media/image17.png"/><Relationship Id="rId20" Type="http://schemas.openxmlformats.org/officeDocument/2006/relationships/image" Target="../media/image21.jpeg"/><Relationship Id="rId29" Type="http://schemas.openxmlformats.org/officeDocument/2006/relationships/image" Target="../media/image30.png"/><Relationship Id="rId41" Type="http://schemas.openxmlformats.org/officeDocument/2006/relationships/image" Target="../media/image42.png"/><Relationship Id="rId54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quantadistribuzione.it/index.html" TargetMode="External"/><Relationship Id="rId11" Type="http://schemas.openxmlformats.org/officeDocument/2006/relationships/image" Target="../media/image12.jpeg"/><Relationship Id="rId24" Type="http://schemas.openxmlformats.org/officeDocument/2006/relationships/image" Target="../media/image25.jpeg"/><Relationship Id="rId32" Type="http://schemas.openxmlformats.org/officeDocument/2006/relationships/image" Target="../media/image33.jpe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5.png"/><Relationship Id="rId53" Type="http://schemas.openxmlformats.org/officeDocument/2006/relationships/image" Target="../media/image53.jpg"/><Relationship Id="rId5" Type="http://schemas.openxmlformats.org/officeDocument/2006/relationships/image" Target="../media/image7.jpe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jpeg"/><Relationship Id="rId49" Type="http://schemas.openxmlformats.org/officeDocument/2006/relationships/image" Target="../media/image49.gif"/><Relationship Id="rId10" Type="http://schemas.openxmlformats.org/officeDocument/2006/relationships/image" Target="../media/image11.gif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4.jpeg"/><Relationship Id="rId52" Type="http://schemas.openxmlformats.org/officeDocument/2006/relationships/image" Target="../media/image52.jpg"/><Relationship Id="rId4" Type="http://schemas.openxmlformats.org/officeDocument/2006/relationships/hyperlink" Target="http://www.onestigroup.com/" TargetMode="External"/><Relationship Id="rId9" Type="http://schemas.openxmlformats.org/officeDocument/2006/relationships/image" Target="../media/image10.png"/><Relationship Id="rId14" Type="http://schemas.openxmlformats.org/officeDocument/2006/relationships/image" Target="../media/image15.jpe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jpeg"/><Relationship Id="rId35" Type="http://schemas.openxmlformats.org/officeDocument/2006/relationships/image" Target="../media/image36.png"/><Relationship Id="rId43" Type="http://schemas.openxmlformats.org/officeDocument/2006/relationships/image" Target="cid:image001.jpg@01D4184F.A9312400" TargetMode="External"/><Relationship Id="rId48" Type="http://schemas.openxmlformats.org/officeDocument/2006/relationships/image" Target="../media/image48.jpg"/><Relationship Id="rId8" Type="http://schemas.openxmlformats.org/officeDocument/2006/relationships/image" Target="../media/image9.gif"/><Relationship Id="rId51" Type="http://schemas.openxmlformats.org/officeDocument/2006/relationships/image" Target="../media/image51.jpeg"/><Relationship Id="rId3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>
            <a:extLst>
              <a:ext uri="{FF2B5EF4-FFF2-40B4-BE49-F238E27FC236}">
                <a16:creationId xmlns:a16="http://schemas.microsoft.com/office/drawing/2014/main" id="{4496705A-882B-4594-90EA-1BD92654BA9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5807085" y="2708275"/>
            <a:ext cx="6384916" cy="720725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es-UY" altLang="it-IT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GEP Informatica</a:t>
            </a:r>
            <a:endParaRPr lang="es-ES" altLang="it-IT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73" name="Rectangle 125">
            <a:extLst>
              <a:ext uri="{FF2B5EF4-FFF2-40B4-BE49-F238E27FC236}">
                <a16:creationId xmlns:a16="http://schemas.microsoft.com/office/drawing/2014/main" id="{EAB53BB9-8C8A-4B74-B67E-3DBC5DAD1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084" y="2924944"/>
            <a:ext cx="4681411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it-IT" altLang="it-IT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Soluzioni che rendono le aziende libere di concentrarsi sul proprio core-business</a:t>
            </a:r>
            <a:endParaRPr lang="es-ES" altLang="it-IT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BF37F4-0A9A-49D6-BD84-A3142941375F}"/>
              </a:ext>
            </a:extLst>
          </p:cNvPr>
          <p:cNvSpPr txBox="1"/>
          <p:nvPr/>
        </p:nvSpPr>
        <p:spPr>
          <a:xfrm>
            <a:off x="9480376" y="6604085"/>
            <a:ext cx="2711624" cy="276999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b="1" dirty="0">
                <a:solidFill>
                  <a:srgbClr val="025198"/>
                </a:solidFill>
                <a:latin typeface="Century Gothic" panose="020B0502020202020204" pitchFamily="34" charset="0"/>
              </a:rPr>
              <a:t>Conegliano Veneto, 4 luglio 2019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DD6F45A-E6C9-4069-B60C-5DCB8C08BE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04312" y="33184"/>
            <a:ext cx="3097560" cy="57606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it-IT" b="1" dirty="0">
                <a:solidFill>
                  <a:srgbClr val="CDD8EF"/>
                </a:solidFill>
              </a:rPr>
              <a:t>Chi siamo</a:t>
            </a:r>
          </a:p>
        </p:txBody>
      </p:sp>
      <p:pic>
        <p:nvPicPr>
          <p:cNvPr id="3" name="Gep informatica video istituzionale">
            <a:hlinkClick r:id="" action="ppaction://media"/>
            <a:extLst>
              <a:ext uri="{FF2B5EF4-FFF2-40B4-BE49-F238E27FC236}">
                <a16:creationId xmlns:a16="http://schemas.microsoft.com/office/drawing/2014/main" id="{7D5063B0-7A7C-4431-83A4-29F4584057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3472" y="980728"/>
            <a:ext cx="934503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1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egnaposto SmartArt 6">
            <a:extLst>
              <a:ext uri="{FF2B5EF4-FFF2-40B4-BE49-F238E27FC236}">
                <a16:creationId xmlns:a16="http://schemas.microsoft.com/office/drawing/2014/main" id="{9B76AE5C-54F0-4ED7-800E-40A21377EC37}"/>
              </a:ext>
            </a:extLst>
          </p:cNvPr>
          <p:cNvGraphicFramePr>
            <a:graphicFrameLocks noGrp="1"/>
          </p:cNvGraphicFramePr>
          <p:nvPr>
            <p:ph type="dgm" sz="quarter" idx="13"/>
            <p:extLst>
              <p:ext uri="{D42A27DB-BD31-4B8C-83A1-F6EECF244321}">
                <p14:modId xmlns:p14="http://schemas.microsoft.com/office/powerpoint/2010/main" val="1405385699"/>
              </p:ext>
            </p:extLst>
          </p:nvPr>
        </p:nvGraphicFramePr>
        <p:xfrm>
          <a:off x="838200" y="1268760"/>
          <a:ext cx="10515599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DD6F45A-E6C9-4069-B60C-5DCB8C08BE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4232" y="4480"/>
            <a:ext cx="3600400" cy="656352"/>
          </a:xfrm>
        </p:spPr>
        <p:txBody>
          <a:bodyPr/>
          <a:lstStyle/>
          <a:p>
            <a:r>
              <a:rPr lang="it-IT" b="1" dirty="0">
                <a:solidFill>
                  <a:srgbClr val="CDD8EF"/>
                </a:solidFill>
              </a:rPr>
              <a:t>Alcuni numeri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24D76634-0210-4239-80D7-9CBF8F267B84}"/>
              </a:ext>
            </a:extLst>
          </p:cNvPr>
          <p:cNvGrpSpPr/>
          <p:nvPr/>
        </p:nvGrpSpPr>
        <p:grpSpPr>
          <a:xfrm>
            <a:off x="5177782" y="2996837"/>
            <a:ext cx="1836434" cy="1800429"/>
            <a:chOff x="6303045" y="799124"/>
            <a:chExt cx="1224594" cy="1224594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08186495-1DE0-479D-B448-6556F2996C71}"/>
                </a:ext>
              </a:extLst>
            </p:cNvPr>
            <p:cNvSpPr/>
            <p:nvPr/>
          </p:nvSpPr>
          <p:spPr>
            <a:xfrm>
              <a:off x="6303045" y="799124"/>
              <a:ext cx="1224594" cy="1224594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90000"/>
                <a:hueOff val="0"/>
                <a:satOff val="0"/>
                <a:lumOff val="0"/>
                <a:alphaOff val="-6667"/>
              </a:schemeClr>
            </a:fillRef>
            <a:effectRef idx="3">
              <a:schemeClr val="accent1">
                <a:alpha val="90000"/>
                <a:hueOff val="0"/>
                <a:satOff val="0"/>
                <a:lumOff val="0"/>
                <a:alphaOff val="-6667"/>
              </a:schemeClr>
            </a:effectRef>
            <a:fontRef idx="minor">
              <a:schemeClr val="lt1"/>
            </a:fontRef>
          </p:style>
        </p:sp>
        <p:sp>
          <p:nvSpPr>
            <p:cNvPr id="10" name="Ovale 4">
              <a:extLst>
                <a:ext uri="{FF2B5EF4-FFF2-40B4-BE49-F238E27FC236}">
                  <a16:creationId xmlns:a16="http://schemas.microsoft.com/office/drawing/2014/main" id="{7B6F9F8D-1C96-47CE-A47E-651C23C9C7CD}"/>
                </a:ext>
              </a:extLst>
            </p:cNvPr>
            <p:cNvSpPr txBox="1"/>
            <p:nvPr/>
          </p:nvSpPr>
          <p:spPr>
            <a:xfrm>
              <a:off x="6482383" y="978462"/>
              <a:ext cx="865918" cy="865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4000" b="1" kern="1200" dirty="0"/>
                <a:t>1987</a:t>
              </a:r>
              <a:br>
                <a:rPr lang="it-IT" sz="2400" b="1" dirty="0"/>
              </a:br>
              <a:r>
                <a:rPr lang="it-IT" sz="1200" b="1" dirty="0"/>
                <a:t>anno di fondazione</a:t>
              </a:r>
              <a:endParaRPr lang="it-IT" sz="36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1265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0DA1A945-C980-4737-9934-1BA7906D32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75720" y="20320"/>
            <a:ext cx="11352584" cy="648072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CDD8EF"/>
                </a:solidFill>
              </a:rPr>
              <a:t>Ci hanno dato fiducia</a:t>
            </a:r>
          </a:p>
        </p:txBody>
      </p:sp>
      <p:pic>
        <p:nvPicPr>
          <p:cNvPr id="5" name="Picture 38" descr="149351marchio%20Rebecchi">
            <a:extLst>
              <a:ext uri="{FF2B5EF4-FFF2-40B4-BE49-F238E27FC236}">
                <a16:creationId xmlns:a16="http://schemas.microsoft.com/office/drawing/2014/main" id="{AE6D9907-D766-41D2-884B-A7D3393A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864" y="5887693"/>
            <a:ext cx="1256183" cy="91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2" descr="C:\Users\Danielev.GEPINFO\Desktop\AbbiamoFatto\EUROSPINLOGO.gif">
            <a:extLst>
              <a:ext uri="{FF2B5EF4-FFF2-40B4-BE49-F238E27FC236}">
                <a16:creationId xmlns:a16="http://schemas.microsoft.com/office/drawing/2014/main" id="{7338C7A6-5F91-4C5C-AAF3-8D3527DFD98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698" y="725997"/>
            <a:ext cx="986765" cy="93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logo ONESTI GROUP S.p.A.">
            <a:hlinkClick r:id="rId4" tgtFrame="_blank"/>
            <a:extLst>
              <a:ext uri="{FF2B5EF4-FFF2-40B4-BE49-F238E27FC236}">
                <a16:creationId xmlns:a16="http://schemas.microsoft.com/office/drawing/2014/main" id="{3B8CB2AB-3E97-4044-BDAB-F887107F5C1C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6535" y="4518491"/>
            <a:ext cx="1377355" cy="65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Quanta Distribuzione - Reggio Emilia">
            <a:hlinkClick r:id="rId6" tooltip="&quot;Quanta Distribuzione&quot;"/>
            <a:extLst>
              <a:ext uri="{FF2B5EF4-FFF2-40B4-BE49-F238E27FC236}">
                <a16:creationId xmlns:a16="http://schemas.microsoft.com/office/drawing/2014/main" id="{E73E3ABD-455E-47F4-AAFE-130F12259892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95661" y="1761513"/>
            <a:ext cx="1627028" cy="47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4" descr="http://www.sogegross.it/sogegross/immagini/logo.gif">
            <a:extLst>
              <a:ext uri="{FF2B5EF4-FFF2-40B4-BE49-F238E27FC236}">
                <a16:creationId xmlns:a16="http://schemas.microsoft.com/office/drawing/2014/main" id="{410D827B-260D-4418-88E8-180A637912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4"/>
          <a:stretch/>
        </p:blipFill>
        <p:spPr bwMode="auto">
          <a:xfrm>
            <a:off x="10157210" y="5208956"/>
            <a:ext cx="1978837" cy="46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magine 11" descr="http://www.gepinformatica.it/images/stories/AbbiamoFatto/COSTA.png">
            <a:extLst>
              <a:ext uri="{FF2B5EF4-FFF2-40B4-BE49-F238E27FC236}">
                <a16:creationId xmlns:a16="http://schemas.microsoft.com/office/drawing/2014/main" id="{16AE7D54-70D1-4688-97D6-DD6E04E0A22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45175" y="5981108"/>
            <a:ext cx="1079824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7" descr="\\lisa\SitiWeb\gepinformatica.it\images\stories\AbbiamoFatto\liabel.gif">
            <a:extLst>
              <a:ext uri="{FF2B5EF4-FFF2-40B4-BE49-F238E27FC236}">
                <a16:creationId xmlns:a16="http://schemas.microsoft.com/office/drawing/2014/main" id="{B3ABD1D3-633B-4E55-8E9B-3CE3005595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098" y="4439162"/>
            <a:ext cx="1269839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5" descr="http://ts2.mm.bing.net/th?id=i.5053046888465029&amp;pid=15.1">
            <a:extLst>
              <a:ext uri="{FF2B5EF4-FFF2-40B4-BE49-F238E27FC236}">
                <a16:creationId xmlns:a16="http://schemas.microsoft.com/office/drawing/2014/main" id="{216C04F5-4921-4075-A0A7-3DFFC56E5F82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0" t="6178" r="7706" b="8335"/>
          <a:stretch/>
        </p:blipFill>
        <p:spPr bwMode="auto">
          <a:xfrm>
            <a:off x="9583695" y="794799"/>
            <a:ext cx="854293" cy="796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l_fi" descr="http://moncleroutlet.bligoo.com/media/users/23/1167131/images/public/325875/moncler_logo.jpg?v=1347430611102">
            <a:extLst>
              <a:ext uri="{FF2B5EF4-FFF2-40B4-BE49-F238E27FC236}">
                <a16:creationId xmlns:a16="http://schemas.microsoft.com/office/drawing/2014/main" id="{A0E7B817-F939-4970-A67E-6EB85560582A}"/>
              </a:ext>
            </a:extLst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477516" y="2418405"/>
            <a:ext cx="983121" cy="90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6" descr="\\lisa\SitiWeb\gepinformatica.it\images\stories\AbbiamoFatto\ETROPegaso.jpg">
            <a:extLst>
              <a:ext uri="{FF2B5EF4-FFF2-40B4-BE49-F238E27FC236}">
                <a16:creationId xmlns:a16="http://schemas.microsoft.com/office/drawing/2014/main" id="{ADFBE105-8AC7-4CCC-831D-0E5726C3E4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150" y="2493534"/>
            <a:ext cx="1300914" cy="720000"/>
          </a:xfrm>
          <a:prstGeom prst="rect">
            <a:avLst/>
          </a:prstGeom>
        </p:spPr>
      </p:pic>
      <p:pic>
        <p:nvPicPr>
          <p:cNvPr id="19" name="Picture 21" descr="\\lisa\SitiWeb\gepinformatica.it\images\stories\AbbiamoFatto\Gottardi.jpg">
            <a:extLst>
              <a:ext uri="{FF2B5EF4-FFF2-40B4-BE49-F238E27FC236}">
                <a16:creationId xmlns:a16="http://schemas.microsoft.com/office/drawing/2014/main" id="{CA31F674-74C1-4A0C-AB4F-82A759602D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467" y="3751185"/>
            <a:ext cx="1515580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 descr="\\homer\GEP\Documenti GEP\Marketing\SiGEP\2014  L'ERA GLACIALE DELLA LOGISTICA\LOGHI  AZIENDE\sodele[1].bmp">
            <a:extLst>
              <a:ext uri="{FF2B5EF4-FFF2-40B4-BE49-F238E27FC236}">
                <a16:creationId xmlns:a16="http://schemas.microsoft.com/office/drawing/2014/main" id="{DC228C6D-7D91-4950-BF4B-8C033C0A9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095" y="2832570"/>
            <a:ext cx="105198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sabrinab\Desktop\logo-cpy-3.png">
            <a:extLst>
              <a:ext uri="{FF2B5EF4-FFF2-40B4-BE49-F238E27FC236}">
                <a16:creationId xmlns:a16="http://schemas.microsoft.com/office/drawing/2014/main" id="{9841EA74-876D-4443-8C04-5A2368425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92" y="5300192"/>
            <a:ext cx="1324123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\\homer\GEP\Documenti GEP\Marketing\SiGEP\2014  L'ERA GLACIALE DELLA LOGISTICA\LOGHI  AZIENDE\Logo CONAD CentroNord nuovo 2006.jpg">
            <a:extLst>
              <a:ext uri="{FF2B5EF4-FFF2-40B4-BE49-F238E27FC236}">
                <a16:creationId xmlns:a16="http://schemas.microsoft.com/office/drawing/2014/main" id="{63254377-291D-4A9F-928B-BAD47F80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75" y="814548"/>
            <a:ext cx="1651987" cy="50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03DAB5F-D764-43D0-9DC7-88FC066EFBD8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4" y="6249934"/>
            <a:ext cx="1573535" cy="522836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1C96BE12-4776-454C-97AB-49B1382842EC}"/>
              </a:ext>
            </a:extLst>
          </p:cNvPr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0" y="3434531"/>
            <a:ext cx="1212984" cy="619561"/>
          </a:xfrm>
          <a:prstGeom prst="rect">
            <a:avLst/>
          </a:prstGeom>
        </p:spPr>
      </p:pic>
      <p:pic>
        <p:nvPicPr>
          <p:cNvPr id="26" name="Picture 2" descr="C:\Users\sabrinab\AppData\Local\Microsoft\Windows\Temporary Internet Files\Content.Outlook\O9889EIS\logo.jpg">
            <a:extLst>
              <a:ext uri="{FF2B5EF4-FFF2-40B4-BE49-F238E27FC236}">
                <a16:creationId xmlns:a16="http://schemas.microsoft.com/office/drawing/2014/main" id="{F38D5498-FFAC-4F26-AFD2-FDFFAA021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13" y="836094"/>
            <a:ext cx="104745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sabrinab\AppData\Local\Microsoft\Windows\Temporary Internet Files\Content.Outlook\O9889EIS\LOGO ISTIT  O ZZONTALE NEG  copia (2).jpg">
            <a:extLst>
              <a:ext uri="{FF2B5EF4-FFF2-40B4-BE49-F238E27FC236}">
                <a16:creationId xmlns:a16="http://schemas.microsoft.com/office/drawing/2014/main" id="{8A5DCC5C-3A8B-40E2-BBB7-A3FEA94BD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t="26583" r="10096" b="22987"/>
          <a:stretch/>
        </p:blipFill>
        <p:spPr bwMode="auto">
          <a:xfrm>
            <a:off x="126184" y="2612129"/>
            <a:ext cx="1462406" cy="59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8F0AC3C4-8CCA-4F66-BF01-479E9F67D04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94" y="1846093"/>
            <a:ext cx="1427989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Immagine 29" descr="C:\Users\sabrinab\Desktop\logo-tuodi.png">
            <a:extLst>
              <a:ext uri="{FF2B5EF4-FFF2-40B4-BE49-F238E27FC236}">
                <a16:creationId xmlns:a16="http://schemas.microsoft.com/office/drawing/2014/main" id="{AE692DF3-1AFA-40D1-8D19-1451055040C2}"/>
              </a:ext>
            </a:extLst>
          </p:cNvPr>
          <p:cNvPicPr/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r="14408"/>
          <a:stretch/>
        </p:blipFill>
        <p:spPr bwMode="auto">
          <a:xfrm>
            <a:off x="125170" y="1643988"/>
            <a:ext cx="1325542" cy="736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Immagine 30" descr="\\homer\CDA\CLIENTI ACQUISITI\BLUE CITY SRL\Logo Blue City.jpg">
            <a:extLst>
              <a:ext uri="{FF2B5EF4-FFF2-40B4-BE49-F238E27FC236}">
                <a16:creationId xmlns:a16="http://schemas.microsoft.com/office/drawing/2014/main" id="{0BD17C89-FB3B-47B2-A642-1E42110761A4}"/>
              </a:ext>
            </a:extLst>
          </p:cNvPr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401" y="6104629"/>
            <a:ext cx="1949266" cy="589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magine 32" descr="C:\Users\sabrinab\Desktop\b3b17df21b66968d941c5a7643a18bfd_XL.jpg">
            <a:extLst>
              <a:ext uri="{FF2B5EF4-FFF2-40B4-BE49-F238E27FC236}">
                <a16:creationId xmlns:a16="http://schemas.microsoft.com/office/drawing/2014/main" id="{036BC8D9-4DE9-4147-AB9F-B0AF942471EE}"/>
              </a:ext>
            </a:extLst>
          </p:cNvPr>
          <p:cNvPicPr/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9" b="16686"/>
          <a:stretch/>
        </p:blipFill>
        <p:spPr bwMode="auto">
          <a:xfrm>
            <a:off x="7725729" y="2482280"/>
            <a:ext cx="1356244" cy="728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magine 33" descr="C:\Users\sabrinab\Desktop\index.png">
            <a:extLst>
              <a:ext uri="{FF2B5EF4-FFF2-40B4-BE49-F238E27FC236}">
                <a16:creationId xmlns:a16="http://schemas.microsoft.com/office/drawing/2014/main" id="{5F48816C-5FDC-4384-8A12-81A38B22F5AB}"/>
              </a:ext>
            </a:extLst>
          </p:cNvPr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173" y="2790572"/>
            <a:ext cx="1499956" cy="44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magine 34" descr="C:\Users\sabrinab\Desktop\morato_logo_high_res_transparant.png">
            <a:extLst>
              <a:ext uri="{FF2B5EF4-FFF2-40B4-BE49-F238E27FC236}">
                <a16:creationId xmlns:a16="http://schemas.microsoft.com/office/drawing/2014/main" id="{3DE79D42-AC58-427B-81DC-C7FD33AF265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7" y="4234654"/>
            <a:ext cx="1906432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FCA8FC72-0765-4E8B-BBD3-2976B53CFA1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55" y="6054271"/>
            <a:ext cx="1029851" cy="828000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DA35EF5A-73C1-4D50-8DED-853E83547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6" y="4683226"/>
            <a:ext cx="1367372" cy="44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1C976335-8B05-4C46-870E-B5C8C1B57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042"/>
          <a:stretch/>
        </p:blipFill>
        <p:spPr bwMode="auto">
          <a:xfrm>
            <a:off x="159454" y="777125"/>
            <a:ext cx="1171517" cy="65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AC542486-E4DC-423A-BA76-C9FBF1D8378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13" y="3490549"/>
            <a:ext cx="2454545" cy="216000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ECA08579-E947-4C46-8600-AED45D16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4" r="24654" b="27486"/>
          <a:stretch>
            <a:fillRect/>
          </a:stretch>
        </p:blipFill>
        <p:spPr bwMode="auto">
          <a:xfrm>
            <a:off x="7466218" y="5007165"/>
            <a:ext cx="777135" cy="75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32C42B58-13F6-49F3-BADA-B4B25B410994}"/>
              </a:ext>
            </a:extLst>
          </p:cNvPr>
          <p:cNvPicPr/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9" r="27996"/>
          <a:stretch/>
        </p:blipFill>
        <p:spPr bwMode="auto">
          <a:xfrm>
            <a:off x="5375635" y="6110698"/>
            <a:ext cx="1665440" cy="65057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Immagine 43" descr="C:\Users\sabrinab\Desktop\GDA1.jpg">
            <a:extLst>
              <a:ext uri="{FF2B5EF4-FFF2-40B4-BE49-F238E27FC236}">
                <a16:creationId xmlns:a16="http://schemas.microsoft.com/office/drawing/2014/main" id="{5496C07F-BDDB-42AB-AA6E-02C6BB1DFF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39" y="1666314"/>
            <a:ext cx="812804" cy="864000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45" name="Immagine 44" descr="prodotti per l'imballaggio di alimenti">
            <a:extLst>
              <a:ext uri="{FF2B5EF4-FFF2-40B4-BE49-F238E27FC236}">
                <a16:creationId xmlns:a16="http://schemas.microsoft.com/office/drawing/2014/main" id="{E49EE175-FE31-4BF5-90B0-7FF56C48265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421" y="6249934"/>
            <a:ext cx="1748069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Immagine 46" descr="logo">
            <a:extLst>
              <a:ext uri="{FF2B5EF4-FFF2-40B4-BE49-F238E27FC236}">
                <a16:creationId xmlns:a16="http://schemas.microsoft.com/office/drawing/2014/main" id="{92A4237F-18E2-4284-92B1-CEFCB809CCD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51" y="4766915"/>
            <a:ext cx="2458720" cy="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Immagine 48" descr="https://www.gruppopoli.it/images/insegne/poli.png">
            <a:extLst>
              <a:ext uri="{FF2B5EF4-FFF2-40B4-BE49-F238E27FC236}">
                <a16:creationId xmlns:a16="http://schemas.microsoft.com/office/drawing/2014/main" id="{CAB73F64-C1B5-44ED-A064-FB36920EBBE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447" y="4605973"/>
            <a:ext cx="1184516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Immagine 50" descr="Maiora srl">
            <a:extLst>
              <a:ext uri="{FF2B5EF4-FFF2-40B4-BE49-F238E27FC236}">
                <a16:creationId xmlns:a16="http://schemas.microsoft.com/office/drawing/2014/main" id="{BD6D406B-017F-4708-B6FE-C023C39437C0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43" y="4236160"/>
            <a:ext cx="1601328" cy="36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ruppo 51">
            <a:extLst>
              <a:ext uri="{FF2B5EF4-FFF2-40B4-BE49-F238E27FC236}">
                <a16:creationId xmlns:a16="http://schemas.microsoft.com/office/drawing/2014/main" id="{20B07B44-636A-4702-95BC-E50EBD2A91EC}"/>
              </a:ext>
            </a:extLst>
          </p:cNvPr>
          <p:cNvGrpSpPr/>
          <p:nvPr/>
        </p:nvGrpSpPr>
        <p:grpSpPr>
          <a:xfrm>
            <a:off x="1804404" y="3338826"/>
            <a:ext cx="1997588" cy="454197"/>
            <a:chOff x="6645727" y="1631905"/>
            <a:chExt cx="2609363" cy="650736"/>
          </a:xfrm>
        </p:grpSpPr>
        <p:pic>
          <p:nvPicPr>
            <p:cNvPr id="53" name="Immagine 52">
              <a:extLst>
                <a:ext uri="{FF2B5EF4-FFF2-40B4-BE49-F238E27FC236}">
                  <a16:creationId xmlns:a16="http://schemas.microsoft.com/office/drawing/2014/main" id="{2920FB07-CF36-4782-B823-9A90D1731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27" y="1631905"/>
              <a:ext cx="625383" cy="650736"/>
            </a:xfrm>
            <a:prstGeom prst="rect">
              <a:avLst/>
            </a:prstGeom>
          </p:spPr>
        </p:pic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553D2BC8-2AA3-49BB-88E6-19BB003C896A}"/>
                </a:ext>
              </a:extLst>
            </p:cNvPr>
            <p:cNvSpPr txBox="1"/>
            <p:nvPr/>
          </p:nvSpPr>
          <p:spPr bwMode="auto">
            <a:xfrm>
              <a:off x="7240057" y="1898302"/>
              <a:ext cx="2015033" cy="263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4485" tIns="0" rIns="94485" bIns="47242" rtlCol="0">
              <a:spAutoFit/>
            </a:bodyPr>
            <a:lstStyle/>
            <a:p>
              <a:pPr marL="457200" indent="-457200" defTabSz="944563">
                <a:spcBef>
                  <a:spcPct val="50000"/>
                </a:spcBef>
              </a:pPr>
              <a:r>
                <a:rPr lang="it-IT" sz="1400" b="1" dirty="0">
                  <a:solidFill>
                    <a:schemeClr val="accent1">
                      <a:lumMod val="50000"/>
                    </a:schemeClr>
                  </a:solidFill>
                  <a:latin typeface="Tahoma" pitchFamily="34" charset="0"/>
                </a:rPr>
                <a:t>Apulia Distribuzione</a:t>
              </a:r>
            </a:p>
          </p:txBody>
        </p:sp>
      </p:grpSp>
      <p:pic>
        <p:nvPicPr>
          <p:cNvPr id="55" name="Immagine 54" descr="Caradonna Logistics - Traslochi, logistica ADR, trasporto opere d'arte">
            <a:extLst>
              <a:ext uri="{FF2B5EF4-FFF2-40B4-BE49-F238E27FC236}">
                <a16:creationId xmlns:a16="http://schemas.microsoft.com/office/drawing/2014/main" id="{6A9C51B3-25FA-45B1-BF9C-AB17EA827C8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10" y="5512066"/>
            <a:ext cx="2500838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Immagine 55" descr="C:\Users\sabrinab\Desktop\index2.png">
            <a:extLst>
              <a:ext uri="{FF2B5EF4-FFF2-40B4-BE49-F238E27FC236}">
                <a16:creationId xmlns:a16="http://schemas.microsoft.com/office/drawing/2014/main" id="{E959B9D7-07D8-4866-87C2-9F3AECA6B813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850" y="1827716"/>
            <a:ext cx="1807213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magine 56" descr="loghi_cive_damp_ok-01">
            <a:extLst>
              <a:ext uri="{FF2B5EF4-FFF2-40B4-BE49-F238E27FC236}">
                <a16:creationId xmlns:a16="http://schemas.microsoft.com/office/drawing/2014/main" id="{DDA6F3F2-2D0E-4ADD-96A1-0F83A9311FC8}"/>
              </a:ext>
            </a:extLst>
          </p:cNvPr>
          <p:cNvPicPr/>
          <p:nvPr/>
        </p:nvPicPr>
        <p:blipFill>
          <a:blip r:embed="rId42" r:link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239" y="2658062"/>
            <a:ext cx="2362136" cy="84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9D7F082A-B934-41B6-A096-C3D1E9E5BED0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48" y="5289464"/>
            <a:ext cx="1151478" cy="7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06E176AB-BD06-45E9-A55C-CE2CB8D63C99}"/>
              </a:ext>
            </a:extLst>
          </p:cNvPr>
          <p:cNvPicPr/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" t="16981" r="7315" b="17925"/>
          <a:stretch/>
        </p:blipFill>
        <p:spPr bwMode="auto">
          <a:xfrm>
            <a:off x="3137311" y="5302928"/>
            <a:ext cx="1398905" cy="678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FC39BF0C-8BB9-40F9-9BA7-5A48C7D0BD60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249" y="1864170"/>
            <a:ext cx="1157605" cy="774986"/>
          </a:xfrm>
          <a:prstGeom prst="rect">
            <a:avLst/>
          </a:prstGeom>
        </p:spPr>
      </p:pic>
      <p:pic>
        <p:nvPicPr>
          <p:cNvPr id="64" name="Immagine 63">
            <a:extLst>
              <a:ext uri="{FF2B5EF4-FFF2-40B4-BE49-F238E27FC236}">
                <a16:creationId xmlns:a16="http://schemas.microsoft.com/office/drawing/2014/main" id="{5E254F79-9BA1-4C8F-9E7E-DCB34B9C4A6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59" y="753895"/>
            <a:ext cx="1730474" cy="706753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A5A07E8C-B450-4FD2-84B9-5CCBF3876E1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20" y="3917686"/>
            <a:ext cx="2106520" cy="633938"/>
          </a:xfrm>
          <a:prstGeom prst="rect">
            <a:avLst/>
          </a:prstGeom>
        </p:spPr>
      </p:pic>
      <p:pic>
        <p:nvPicPr>
          <p:cNvPr id="68" name="Immagine 67">
            <a:extLst>
              <a:ext uri="{FF2B5EF4-FFF2-40B4-BE49-F238E27FC236}">
                <a16:creationId xmlns:a16="http://schemas.microsoft.com/office/drawing/2014/main" id="{C61399BE-FF2C-4228-BE3A-C6A005311F2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608" y="5287089"/>
            <a:ext cx="1643909" cy="574661"/>
          </a:xfrm>
          <a:prstGeom prst="rect">
            <a:avLst/>
          </a:prstGeom>
        </p:spPr>
      </p:pic>
      <p:pic>
        <p:nvPicPr>
          <p:cNvPr id="74" name="Immagine 73">
            <a:extLst>
              <a:ext uri="{FF2B5EF4-FFF2-40B4-BE49-F238E27FC236}">
                <a16:creationId xmlns:a16="http://schemas.microsoft.com/office/drawing/2014/main" id="{3EFE9457-9A83-4896-B310-42F17178584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80" y="1515324"/>
            <a:ext cx="1740408" cy="760770"/>
          </a:xfrm>
          <a:prstGeom prst="rect">
            <a:avLst/>
          </a:prstGeom>
        </p:spPr>
      </p:pic>
      <p:pic>
        <p:nvPicPr>
          <p:cNvPr id="76" name="Immagine 75">
            <a:extLst>
              <a:ext uri="{FF2B5EF4-FFF2-40B4-BE49-F238E27FC236}">
                <a16:creationId xmlns:a16="http://schemas.microsoft.com/office/drawing/2014/main" id="{13FDD818-76CD-405D-95CC-60EC89A99A9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888" y="791799"/>
            <a:ext cx="1236389" cy="892641"/>
          </a:xfrm>
          <a:prstGeom prst="rect">
            <a:avLst/>
          </a:prstGeom>
        </p:spPr>
      </p:pic>
      <p:pic>
        <p:nvPicPr>
          <p:cNvPr id="78" name="Immagine 77">
            <a:extLst>
              <a:ext uri="{FF2B5EF4-FFF2-40B4-BE49-F238E27FC236}">
                <a16:creationId xmlns:a16="http://schemas.microsoft.com/office/drawing/2014/main" id="{B8A43C15-5AD6-44DB-8F23-F06A315690C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915" y="3815874"/>
            <a:ext cx="2517084" cy="36215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25318E2-34F5-422F-BBA3-2894EC0A837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" t="22214" r="7688" b="22857"/>
          <a:stretch/>
        </p:blipFill>
        <p:spPr>
          <a:xfrm>
            <a:off x="8643680" y="4209368"/>
            <a:ext cx="1858892" cy="756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EBEE4EC-0C47-473F-B01E-5EE7748D5016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t="27152" r="19377" b="27881"/>
          <a:stretch/>
        </p:blipFill>
        <p:spPr>
          <a:xfrm>
            <a:off x="10678407" y="736633"/>
            <a:ext cx="1331740" cy="972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DD35C19-6BA4-4499-A276-58C623BE74A5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378" y="2419560"/>
            <a:ext cx="757661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1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15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6500"/>
                            </p:stCondLst>
                            <p:childTnLst>
                              <p:par>
                                <p:cTn id="1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9500"/>
                            </p:stCondLst>
                            <p:childTnLst>
                              <p:par>
                                <p:cTn id="1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9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3000"/>
                            </p:stCondLst>
                            <p:childTnLst>
                              <p:par>
                                <p:cTn id="2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3500"/>
                            </p:stCondLst>
                            <p:childTnLst>
                              <p:par>
                                <p:cTn id="20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4000"/>
                            </p:stCondLst>
                            <p:childTnLst>
                              <p:par>
                                <p:cTn id="20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2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7000"/>
                            </p:stCondLst>
                            <p:childTnLst>
                              <p:par>
                                <p:cTn id="2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7500"/>
                            </p:stCondLst>
                            <p:childTnLst>
                              <p:par>
                                <p:cTn id="2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8500"/>
                            </p:stCondLst>
                            <p:childTnLst>
                              <p:par>
                                <p:cTn id="2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39000"/>
                            </p:stCondLst>
                            <p:childTnLst>
                              <p:par>
                                <p:cTn id="2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41000"/>
                            </p:stCondLst>
                            <p:childTnLst>
                              <p:par>
                                <p:cTn id="2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43000"/>
                            </p:stCondLst>
                            <p:childTnLst>
                              <p:par>
                                <p:cTn id="2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43500"/>
                            </p:stCondLst>
                            <p:childTnLst>
                              <p:par>
                                <p:cTn id="2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>
            <a:extLst>
              <a:ext uri="{FF2B5EF4-FFF2-40B4-BE49-F238E27FC236}">
                <a16:creationId xmlns:a16="http://schemas.microsoft.com/office/drawing/2014/main" id="{4496705A-882B-4594-90EA-1BD92654BA9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5807085" y="2708275"/>
            <a:ext cx="6384916" cy="720725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es-UY" altLang="it-IT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GEP Informatica</a:t>
            </a:r>
            <a:endParaRPr lang="es-ES" altLang="it-IT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73" name="Rectangle 125">
            <a:extLst>
              <a:ext uri="{FF2B5EF4-FFF2-40B4-BE49-F238E27FC236}">
                <a16:creationId xmlns:a16="http://schemas.microsoft.com/office/drawing/2014/main" id="{EAB53BB9-8C8A-4B74-B67E-3DBC5DAD1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084" y="2924944"/>
            <a:ext cx="4681411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it-IT" altLang="it-IT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Soluzioni che rendono le aziende libere di concentrarsi sul proprio core-business</a:t>
            </a:r>
            <a:endParaRPr lang="es-ES" altLang="it-IT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BF37F4-0A9A-49D6-BD84-A3142941375F}"/>
              </a:ext>
            </a:extLst>
          </p:cNvPr>
          <p:cNvSpPr txBox="1"/>
          <p:nvPr/>
        </p:nvSpPr>
        <p:spPr>
          <a:xfrm>
            <a:off x="9624392" y="6613067"/>
            <a:ext cx="2563978" cy="253916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050" b="1" dirty="0">
                <a:solidFill>
                  <a:srgbClr val="025198"/>
                </a:solidFill>
                <a:latin typeface="Century Gothic" panose="020B0502020202020204" pitchFamily="34" charset="0"/>
              </a:rPr>
              <a:t>Conegliano Veneto, 4 luglio 2019</a:t>
            </a:r>
          </a:p>
        </p:txBody>
      </p:sp>
    </p:spTree>
    <p:extLst>
      <p:ext uri="{BB962C8B-B14F-4D97-AF65-F5344CB8AC3E}">
        <p14:creationId xmlns:p14="http://schemas.microsoft.com/office/powerpoint/2010/main" val="1188107060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11044</TotalTime>
  <Words>60</Words>
  <Application>Microsoft Office PowerPoint</Application>
  <PresentationFormat>Widescreen</PresentationFormat>
  <Paragraphs>18</Paragraphs>
  <Slides>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Tahoma</vt:lpstr>
      <vt:lpstr>Diseño predeterminado</vt:lpstr>
      <vt:lpstr>GEP Informatica</vt:lpstr>
      <vt:lpstr>Presentazione standard di PowerPoint</vt:lpstr>
      <vt:lpstr>Presentazione standard di PowerPoint</vt:lpstr>
      <vt:lpstr>Presentazione standard di PowerPoint</vt:lpstr>
      <vt:lpstr>GEP Informatica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Sabrina Boschi</cp:lastModifiedBy>
  <cp:revision>775</cp:revision>
  <dcterms:created xsi:type="dcterms:W3CDTF">2010-05-23T14:28:12Z</dcterms:created>
  <dcterms:modified xsi:type="dcterms:W3CDTF">2019-06-25T10:17:39Z</dcterms:modified>
</cp:coreProperties>
</file>